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70" r:id="rId6"/>
    <p:sldId id="271" r:id="rId7"/>
    <p:sldId id="274" r:id="rId8"/>
    <p:sldId id="272" r:id="rId9"/>
    <p:sldId id="275" r:id="rId10"/>
    <p:sldId id="269" r:id="rId11"/>
    <p:sldId id="273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«Как стать личностью».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2163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Мировоззрение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Мировоззрение</a:t>
            </a:r>
            <a:r>
              <a:rPr lang="ru-RU" sz="4400" dirty="0" smtClean="0"/>
              <a:t> – это система взглядов на мир, на место человека в нем и на смысл его жизни и деятельности.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2174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мировоззрения: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Обыденное.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Научное.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Религиозное.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9693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Подготовка к устному опросу по пройденному материалу (определения).</a:t>
            </a:r>
          </a:p>
        </p:txBody>
      </p:sp>
    </p:spTree>
    <p:extLst>
      <p:ext uri="{BB962C8B-B14F-4D97-AF65-F5344CB8AC3E}">
        <p14:creationId xmlns:p14="http://schemas.microsoft.com/office/powerpoint/2010/main" val="56750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Индивидные признаки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Индивидные признаки</a:t>
            </a:r>
            <a:r>
              <a:rPr lang="ru-RU" sz="4400" dirty="0" smtClean="0"/>
              <a:t> – это признаки, характеризующие человека как одного из многих себе подобных.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Индивид</a:t>
            </a:r>
            <a:r>
              <a:rPr lang="ru-RU" sz="4400" dirty="0" smtClean="0"/>
              <a:t> – человек как один из людей.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1959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Индивидуальность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Индивидуальность</a:t>
            </a:r>
            <a:r>
              <a:rPr lang="ru-RU" sz="4400" dirty="0" smtClean="0"/>
              <a:t> – это признаки, которые свойственны конкретному индивиду (отпечатки пальцев, тембр голоса и т.д.)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9084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Личность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Личность</a:t>
            </a:r>
            <a:r>
              <a:rPr lang="ru-RU" sz="4400" dirty="0"/>
              <a:t> – совокупность качеств человека, которые приобретаются им в процессе жизни в </a:t>
            </a:r>
            <a:r>
              <a:rPr lang="ru-RU" sz="4400" dirty="0" smtClean="0"/>
              <a:t>обществе.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5074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Социализация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Социализация</a:t>
            </a:r>
            <a:r>
              <a:rPr lang="ru-RU" sz="4400" dirty="0" smtClean="0"/>
              <a:t> – процесс становления </a:t>
            </a:r>
            <a:r>
              <a:rPr lang="ru-RU" sz="4400" dirty="0" smtClean="0"/>
              <a:t>личности.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6266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Основные фазы социализации: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b="1" dirty="0" smtClean="0"/>
              <a:t>Адаптация</a:t>
            </a:r>
            <a:r>
              <a:rPr lang="ru-RU" sz="4400" dirty="0" smtClean="0"/>
              <a:t> – человек усваивает образцы жизнедеятельности группы (становится как все).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b="1" dirty="0" smtClean="0"/>
              <a:t>Индивидуализация</a:t>
            </a:r>
            <a:r>
              <a:rPr lang="ru-RU" sz="4400" dirty="0" smtClean="0"/>
              <a:t> – человек ищет средства и способы для обозначения своей индивидуальности.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8222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Основные фазы социализации: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</a:t>
            </a:r>
            <a:r>
              <a:rPr lang="ru-RU" sz="4400" b="1" dirty="0" smtClean="0"/>
              <a:t>Интеграция</a:t>
            </a:r>
            <a:r>
              <a:rPr lang="ru-RU" sz="4400" dirty="0" smtClean="0"/>
              <a:t> – становится частью целого (группы, общества).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7105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Агенты социализации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Агенты социализации </a:t>
            </a:r>
            <a:r>
              <a:rPr lang="ru-RU" sz="4400" b="1" dirty="0" smtClean="0"/>
              <a:t>– </a:t>
            </a:r>
            <a:r>
              <a:rPr lang="ru-RU" sz="4400" dirty="0" smtClean="0"/>
              <a:t>это </a:t>
            </a:r>
            <a:r>
              <a:rPr lang="ru-RU" sz="4400" dirty="0"/>
              <a:t>отдельные люди, группы или организации, которые проводят обучение и помогают человеку осваивать </a:t>
            </a:r>
            <a:r>
              <a:rPr lang="ru-RU" sz="4400" dirty="0" smtClean="0"/>
              <a:t>социальные роли.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74896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агентов социализации: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Семья.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Образование.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СМИ.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Государство.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Церковь.</a:t>
            </a:r>
          </a:p>
        </p:txBody>
      </p:sp>
    </p:spTree>
    <p:extLst>
      <p:ext uri="{BB962C8B-B14F-4D97-AF65-F5344CB8AC3E}">
        <p14:creationId xmlns:p14="http://schemas.microsoft.com/office/powerpoint/2010/main" val="58651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220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Индивидные признаки</vt:lpstr>
      <vt:lpstr>Индивидуальность</vt:lpstr>
      <vt:lpstr>Личность</vt:lpstr>
      <vt:lpstr>Социализация</vt:lpstr>
      <vt:lpstr>Основные фазы социализации:</vt:lpstr>
      <vt:lpstr>Основные фазы социализации:</vt:lpstr>
      <vt:lpstr>Агенты социализации</vt:lpstr>
      <vt:lpstr>Виды агентов социализации:</vt:lpstr>
      <vt:lpstr>Мировоззрение</vt:lpstr>
      <vt:lpstr>Виды мировоззрения: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AntoxaToxa</dc:creator>
  <cp:lastModifiedBy>Windows User</cp:lastModifiedBy>
  <cp:revision>4</cp:revision>
  <dcterms:created xsi:type="dcterms:W3CDTF">2019-01-03T11:07:02Z</dcterms:created>
  <dcterms:modified xsi:type="dcterms:W3CDTF">2019-01-09T11:16:34Z</dcterms:modified>
</cp:coreProperties>
</file>