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jpeg"/>
  <Override PartName="/ppt/media/image7.jpg" ContentType="image/jpeg"/>
  <Override PartName="/ppt/media/image8.jpg" ContentType="image/jpeg"/>
  <Override PartName="/ppt/media/image9.jpg" ContentType="image/jpeg"/>
  <Override PartName="/ppt/media/image1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0845501-0F12-4427-8E0D-4BA395725B00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38C283D-B616-48F5-869E-7DA2649480B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700808"/>
            <a:ext cx="4824536" cy="51571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C00000"/>
                </a:solidFill>
              </a:rPr>
              <a:t>SAD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19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7" y="1916832"/>
            <a:ext cx="6768752" cy="4680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3">
                    <a:lumMod val="50000"/>
                  </a:schemeClr>
                </a:solidFill>
              </a:rPr>
              <a:t>SMALL</a:t>
            </a:r>
            <a:endParaRPr lang="ru-RU" sz="8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556792"/>
            <a:ext cx="4858608" cy="50317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FFFF00"/>
                </a:solidFill>
              </a:rPr>
              <a:t>Marry</a:t>
            </a:r>
            <a:endParaRPr lang="ru-RU" sz="8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3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546" y="1484784"/>
            <a:ext cx="3917685" cy="53732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SLIM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92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844824"/>
            <a:ext cx="6264696" cy="45734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5">
                    <a:lumMod val="50000"/>
                  </a:schemeClr>
                </a:solidFill>
              </a:rPr>
              <a:t>FAT</a:t>
            </a:r>
            <a:endParaRPr lang="ru-RU" sz="8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9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0254" y="1196752"/>
            <a:ext cx="5272066" cy="55446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FFC000"/>
                </a:solidFill>
              </a:rPr>
              <a:t>GOOD</a:t>
            </a:r>
            <a:endParaRPr lang="ru-RU" sz="8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41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556792"/>
            <a:ext cx="4248472" cy="5301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accent5">
                    <a:lumMod val="50000"/>
                  </a:schemeClr>
                </a:solidFill>
              </a:rPr>
              <a:t>BAD</a:t>
            </a:r>
            <a:endParaRPr lang="ru-RU" sz="8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77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412776"/>
            <a:ext cx="4824536" cy="52565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Brave</a:t>
            </a:r>
            <a:endParaRPr lang="ru-RU" sz="8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4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628800"/>
            <a:ext cx="5688632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Nice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8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556792"/>
            <a:ext cx="5112568" cy="49685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Big</a:t>
            </a:r>
            <a:endParaRPr lang="ru-RU" sz="88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37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:pull dir="u"/>
      </p:transition>
    </mc:Choice>
    <mc:Fallback xmlns="">
      <p:transition spd="slow">
        <p:pull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Candara</vt:lpstr>
      <vt:lpstr>Symbol</vt:lpstr>
      <vt:lpstr>Волна</vt:lpstr>
      <vt:lpstr>SAD</vt:lpstr>
      <vt:lpstr>Marry</vt:lpstr>
      <vt:lpstr>SLIM</vt:lpstr>
      <vt:lpstr>FAT</vt:lpstr>
      <vt:lpstr>GOOD</vt:lpstr>
      <vt:lpstr>BAD</vt:lpstr>
      <vt:lpstr>Brave</vt:lpstr>
      <vt:lpstr>Nice</vt:lpstr>
      <vt:lpstr>Big</vt:lpstr>
      <vt:lpstr>SMALL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Описание Людей и Животных</dc:title>
  <dc:creator>User</dc:creator>
  <cp:lastModifiedBy>Кристина</cp:lastModifiedBy>
  <cp:revision>6</cp:revision>
  <dcterms:created xsi:type="dcterms:W3CDTF">2014-02-03T15:09:16Z</dcterms:created>
  <dcterms:modified xsi:type="dcterms:W3CDTF">2019-12-18T04:42:24Z</dcterms:modified>
</cp:coreProperties>
</file>