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71" r:id="rId3"/>
    <p:sldId id="259" r:id="rId4"/>
    <p:sldId id="273" r:id="rId5"/>
    <p:sldId id="274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1" autoAdjust="0"/>
    <p:restoredTop sz="94681" autoAdjust="0"/>
  </p:normalViewPr>
  <p:slideViewPr>
    <p:cSldViewPr>
      <p:cViewPr varScale="1">
        <p:scale>
          <a:sx n="62" d="100"/>
          <a:sy n="62" d="100"/>
        </p:scale>
        <p:origin x="996" y="4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CEED85-A40D-4EE9-B893-9B5EE885E910}" type="datetimeFigureOut">
              <a:rPr lang="ru-RU" smtClean="0"/>
              <a:t>19.12.2019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22B508-D512-40D6-96D3-C395004B064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75527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2B508-D512-40D6-96D3-C395004B0647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79383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8E6E1-5574-45FF-A194-05D4006B7462}" type="datetimeFigureOut">
              <a:rPr lang="en-US" smtClean="0"/>
              <a:t>12/19/2019</a:t>
            </a:fld>
            <a:endParaRPr lang="en-U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6EC0AD4-4521-4537-B9EB-B97EF9807C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8E6E1-5574-45FF-A194-05D4006B7462}" type="datetimeFigureOut">
              <a:rPr lang="en-US" smtClean="0"/>
              <a:t>12/19/2019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C0AD4-4521-4537-B9EB-B97EF9807C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8E6E1-5574-45FF-A194-05D4006B7462}" type="datetimeFigureOut">
              <a:rPr lang="en-US" smtClean="0"/>
              <a:t>12/19/2019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C0AD4-4521-4537-B9EB-B97EF9807C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8E6E1-5574-45FF-A194-05D4006B7462}" type="datetimeFigureOut">
              <a:rPr lang="en-US" smtClean="0"/>
              <a:t>12/19/2019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6EC0AD4-4521-4537-B9EB-B97EF9807C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8E6E1-5574-45FF-A194-05D4006B7462}" type="datetimeFigureOut">
              <a:rPr lang="en-US" smtClean="0"/>
              <a:t>12/19/2019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C0AD4-4521-4537-B9EB-B97EF9807C18}" type="slidenum">
              <a:rPr lang="en-US" smtClean="0"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8E6E1-5574-45FF-A194-05D4006B7462}" type="datetimeFigureOut">
              <a:rPr lang="en-US" smtClean="0"/>
              <a:t>12/19/2019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C0AD4-4521-4537-B9EB-B97EF9807C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8E6E1-5574-45FF-A194-05D4006B7462}" type="datetimeFigureOut">
              <a:rPr lang="en-US" smtClean="0"/>
              <a:t>12/19/2019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6EC0AD4-4521-4537-B9EB-B97EF9807C1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8E6E1-5574-45FF-A194-05D4006B7462}" type="datetimeFigureOut">
              <a:rPr lang="en-US" smtClean="0"/>
              <a:t>12/19/2019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C0AD4-4521-4537-B9EB-B97EF9807C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8E6E1-5574-45FF-A194-05D4006B7462}" type="datetimeFigureOut">
              <a:rPr lang="en-US" smtClean="0"/>
              <a:t>12/19/2019</a:t>
            </a:fld>
            <a:endParaRPr lang="en-U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C0AD4-4521-4537-B9EB-B97EF9807C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8E6E1-5574-45FF-A194-05D4006B7462}" type="datetimeFigureOut">
              <a:rPr lang="en-US" smtClean="0"/>
              <a:t>12/19/2019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C0AD4-4521-4537-B9EB-B97EF9807C1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F8E6E1-5574-45FF-A194-05D4006B7462}" type="datetimeFigureOut">
              <a:rPr lang="en-US" smtClean="0"/>
              <a:t>12/19/2019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EC0AD4-4521-4537-B9EB-B97EF9807C18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CF8E6E1-5574-45FF-A194-05D4006B7462}" type="datetimeFigureOut">
              <a:rPr lang="en-US" smtClean="0"/>
              <a:t>12/19/2019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6EC0AD4-4521-4537-B9EB-B97EF9807C1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762000"/>
            <a:ext cx="7924800" cy="274320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Основы конструирования и моделирования изделий из древесины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err="1" smtClean="0"/>
              <a:t>Балдин</a:t>
            </a:r>
            <a:r>
              <a:rPr lang="ru-RU" dirty="0" smtClean="0"/>
              <a:t> С.И.</a:t>
            </a:r>
          </a:p>
          <a:p>
            <a:r>
              <a:rPr lang="ru-RU" dirty="0" smtClean="0"/>
              <a:t>МБОУ СОШ № 55</a:t>
            </a:r>
          </a:p>
          <a:p>
            <a:r>
              <a:rPr lang="ru-RU" dirty="0" smtClean="0"/>
              <a:t>Г. Новокузнецк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s://ds02.infourok.ru/uploads/ex/067f/00007bae-4dab6748/img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052" y="533401"/>
            <a:ext cx="8573347" cy="6096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s://ds02.infourok.ru/uploads/ex/067f/00007bae-4dab6748/img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228599"/>
            <a:ext cx="8839200" cy="64008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s://ds02.infourok.ru/uploads/ex/067f/00007bae-4dab6748/img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9" y="228601"/>
            <a:ext cx="8686801" cy="6400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s://ds02.infourok.ru/uploads/ex/067f/00007bae-4dab6748/img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3200" y="152401"/>
            <a:ext cx="8712200" cy="6477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s://ds02.infourok.ru/uploads/ex/067f/00007bae-4dab6748/img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71449"/>
            <a:ext cx="8610600" cy="65341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00200" y="762000"/>
            <a:ext cx="6781800" cy="41148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/>
              <a:t>Домашние </a:t>
            </a:r>
            <a:r>
              <a:rPr lang="ru-RU" sz="2800" dirty="0" smtClean="0"/>
              <a:t>задание:</a:t>
            </a:r>
          </a:p>
          <a:p>
            <a:pPr algn="ctr"/>
            <a:endParaRPr lang="ru-RU" sz="2800" dirty="0" smtClean="0"/>
          </a:p>
          <a:p>
            <a:r>
              <a:rPr lang="ru-RU" sz="2800" dirty="0" smtClean="0"/>
              <a:t> Каких </a:t>
            </a:r>
            <a:r>
              <a:rPr lang="ru-RU" sz="2800" dirty="0"/>
              <a:t>конструкторов вы </a:t>
            </a:r>
            <a:r>
              <a:rPr lang="ru-RU" sz="2800" dirty="0" smtClean="0"/>
              <a:t>знаете </a:t>
            </a:r>
            <a:r>
              <a:rPr lang="ru-RU" sz="2800" dirty="0"/>
              <a:t>слышали, чем они знамениты.</a:t>
            </a:r>
          </a:p>
          <a:p>
            <a:r>
              <a:rPr lang="ru-RU" sz="2800" dirty="0"/>
              <a:t>Найдите в интернете не </a:t>
            </a:r>
            <a:r>
              <a:rPr lang="ru-RU" sz="2800" dirty="0" smtClean="0"/>
              <a:t>менее </a:t>
            </a:r>
            <a:r>
              <a:rPr lang="ru-RU" sz="2800" dirty="0"/>
              <a:t>трёх конструкторов, </a:t>
            </a:r>
            <a:r>
              <a:rPr lang="ru-RU" sz="2800" dirty="0" smtClean="0"/>
              <a:t>запишите </a:t>
            </a:r>
            <a:r>
              <a:rPr lang="ru-RU" sz="2800" dirty="0"/>
              <a:t>в тетрадь что они </a:t>
            </a:r>
            <a:r>
              <a:rPr lang="ru-RU" sz="2800" dirty="0" smtClean="0"/>
              <a:t>сконструировали.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1000" y="228600"/>
            <a:ext cx="8382000" cy="6096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Конструирование</a:t>
            </a:r>
            <a:endParaRPr lang="ru-RU" sz="36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447800" y="1066800"/>
            <a:ext cx="7315200" cy="54864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457200" indent="-457200">
              <a:buAutoNum type="arabicPeriod"/>
            </a:pPr>
            <a:r>
              <a:rPr lang="ru-RU" sz="2200" dirty="0" smtClean="0"/>
              <a:t>Разработка конструкции изделия( от латинского «построение»).</a:t>
            </a:r>
          </a:p>
          <a:p>
            <a:endParaRPr lang="ru-RU" sz="2200" dirty="0" smtClean="0"/>
          </a:p>
          <a:p>
            <a:r>
              <a:rPr lang="ru-RU" sz="2200" dirty="0" smtClean="0"/>
              <a:t>2. Конструирование начинают со зрительного представления изделия, составления рисунков, эскизов, чертежей.</a:t>
            </a:r>
          </a:p>
          <a:p>
            <a:endParaRPr lang="ru-RU" sz="2200" dirty="0" smtClean="0"/>
          </a:p>
          <a:p>
            <a:r>
              <a:rPr lang="ru-RU" sz="2200" dirty="0" smtClean="0"/>
              <a:t>3. </a:t>
            </a:r>
            <a:r>
              <a:rPr lang="ru-RU" sz="2200" dirty="0"/>
              <a:t>З</a:t>
            </a:r>
            <a:r>
              <a:rPr lang="ru-RU" sz="2200" dirty="0" smtClean="0"/>
              <a:t>атем подбирают необходимые материалы</a:t>
            </a:r>
            <a:r>
              <a:rPr lang="ru-RU" sz="2400" dirty="0" smtClean="0"/>
              <a:t>.</a:t>
            </a:r>
          </a:p>
          <a:p>
            <a:pPr marL="457200" indent="-457200" algn="ctr">
              <a:buAutoNum type="arabicPeriod"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8986124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s://ds02.infourok.ru/uploads/ex/067f/00007bae-4dab6748/img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33350"/>
            <a:ext cx="8763000" cy="65722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" y="685800"/>
            <a:ext cx="8686800" cy="54102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Далее создают опытный образец изделия или само изделие, испытывают его на прочность и работоспособность , устраняют недостатки. </a:t>
            </a:r>
          </a:p>
          <a:p>
            <a:pPr algn="ctr"/>
            <a:r>
              <a:rPr lang="ru-RU" dirty="0" smtClean="0"/>
              <a:t>Этот процесс может происходить многократно до создания наилучшего образца изделия.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56991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3000" y="381000"/>
            <a:ext cx="7620000" cy="609600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Красивое и модное </a:t>
            </a:r>
          </a:p>
          <a:p>
            <a:pPr algn="ctr"/>
            <a:r>
              <a:rPr lang="ru-RU" sz="2800" dirty="0" smtClean="0"/>
              <a:t>изделие продуманное с</a:t>
            </a:r>
          </a:p>
          <a:p>
            <a:pPr algn="ctr"/>
            <a:r>
              <a:rPr lang="ru-RU" sz="2800" dirty="0" smtClean="0"/>
              <a:t> точки зрения технической эстетики и красоты, простоты и безопасности, удобства обслуживания и эксплуатации, имеет повышенный спрос.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0708411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s://ds02.infourok.ru/uploads/ex/067f/00007bae-4dab6748/img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95423"/>
            <a:ext cx="8686800" cy="65151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s://ds02.infourok.ru/uploads/ex/067f/00007bae-4dab6748/img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9" y="119009"/>
            <a:ext cx="8686801" cy="66627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s://ds02.infourok.ru/uploads/ex/067f/00007bae-4dab6748/img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52400"/>
            <a:ext cx="8763000" cy="65722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s://ds02.infourok.ru/uploads/ex/067f/00007bae-4dab6748/img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6973" y="304799"/>
            <a:ext cx="8470053" cy="62484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253</TotalTime>
  <Words>137</Words>
  <Application>Microsoft Office PowerPoint</Application>
  <PresentationFormat>Экран (4:3)</PresentationFormat>
  <Paragraphs>20</Paragraphs>
  <Slides>15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Calibri</vt:lpstr>
      <vt:lpstr>Franklin Gothic Book</vt:lpstr>
      <vt:lpstr>Franklin Gothic Medium</vt:lpstr>
      <vt:lpstr>Wingdings 2</vt:lpstr>
      <vt:lpstr>Трек</vt:lpstr>
      <vt:lpstr>Основы конструирования и моделирования изделий из древесины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Основы конструирования и моделирования изделий из древесины</dc:title>
  <dc:creator>Сергей-1967</dc:creator>
  <cp:lastModifiedBy>Папа</cp:lastModifiedBy>
  <cp:revision>35</cp:revision>
  <dcterms:created xsi:type="dcterms:W3CDTF">2019-11-07T00:54:01Z</dcterms:created>
  <dcterms:modified xsi:type="dcterms:W3CDTF">2019-12-18T17:07:52Z</dcterms:modified>
</cp:coreProperties>
</file>