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Методическая разработка по английскому языку</a:t>
            </a:r>
            <a:br>
              <a:rPr lang="ru-RU" dirty="0" smtClean="0"/>
            </a:br>
            <a:r>
              <a:rPr lang="ru-RU" dirty="0" smtClean="0"/>
              <a:t>тема : «Путешествие по городу»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Янишевская Екатерина Сергеевна</a:t>
            </a: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Учитель английского языка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nterior Booksh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357298"/>
            <a:ext cx="6753242" cy="4537453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71736" y="642918"/>
            <a:ext cx="43283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Where’s Billy?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vgif-ru-33984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2857507" cy="2143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357166"/>
            <a:ext cx="43283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Where’s Billy?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785926"/>
            <a:ext cx="4495823" cy="3504618"/>
          </a:xfrm>
          <a:prstGeom prst="rect">
            <a:avLst/>
          </a:prstGeom>
        </p:spPr>
      </p:pic>
      <p:pic>
        <p:nvPicPr>
          <p:cNvPr id="4" name="Рисунок 3" descr="vgif-ru-33984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2857507" cy="2143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ondon-underground-cod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285860"/>
            <a:ext cx="7516798" cy="528816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357422" y="357166"/>
            <a:ext cx="43283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Where’s Billy?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vgif-ru-33984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2857507" cy="2143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l-l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428736"/>
            <a:ext cx="6899871" cy="4854145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214546" y="500042"/>
            <a:ext cx="43283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Where’s Billy?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 descr="vgif-ru-33984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2857507" cy="2143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71604" y="2357430"/>
          <a:ext cx="6055360" cy="894334"/>
        </p:xfrm>
        <a:graphic>
          <a:graphicData uri="http://schemas.openxmlformats.org/drawingml/2006/table">
            <a:tbl>
              <a:tblPr/>
              <a:tblGrid>
                <a:gridCol w="1210945"/>
                <a:gridCol w="1210945"/>
                <a:gridCol w="1210945"/>
                <a:gridCol w="1210945"/>
                <a:gridCol w="1211580"/>
              </a:tblGrid>
              <a:tr h="3416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Task 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Task 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Task 3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Task 4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ru-RU" sz="2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371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71604" y="1500174"/>
            <a:ext cx="25744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Your ID_________</a:t>
            </a:r>
            <a:endParaRPr lang="en-US" sz="24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714612" y="3714752"/>
            <a:ext cx="381226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350 - 400 -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280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349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200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279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”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Less than 200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non-pass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857232"/>
            <a:ext cx="1970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Task 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28860" y="2143116"/>
            <a:ext cx="381905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SB p.36 ex. 3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3214686"/>
            <a:ext cx="77085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LISTEN TO THE DIALOGUE.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1142984"/>
            <a:ext cx="1970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Task 2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3000372"/>
            <a:ext cx="352623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School 455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4214810" y="3286124"/>
            <a:ext cx="78581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2928934"/>
            <a:ext cx="2345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Cinema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571480"/>
            <a:ext cx="1970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Task 3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2285992"/>
            <a:ext cx="643913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Chinese delegation</a:t>
            </a:r>
          </a:p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in </a:t>
            </a:r>
            <a:r>
              <a:rPr lang="en-US" sz="54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kolpino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191128-163733.png"/>
          <p:cNvPicPr>
            <a:picLocks noChangeAspect="1"/>
          </p:cNvPicPr>
          <p:nvPr/>
        </p:nvPicPr>
        <p:blipFill>
          <a:blip r:embed="rId2"/>
          <a:srcRect r="14635"/>
          <a:stretch>
            <a:fillRect/>
          </a:stretch>
        </p:blipFill>
        <p:spPr>
          <a:xfrm>
            <a:off x="4857752" y="428604"/>
            <a:ext cx="3750122" cy="585791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3" name="Рисунок 2" descr="Screenshot_20191128-163920.png"/>
          <p:cNvPicPr>
            <a:picLocks noChangeAspect="1"/>
          </p:cNvPicPr>
          <p:nvPr/>
        </p:nvPicPr>
        <p:blipFill>
          <a:blip r:embed="rId3"/>
          <a:srcRect r="11884"/>
          <a:stretch>
            <a:fillRect/>
          </a:stretch>
        </p:blipFill>
        <p:spPr>
          <a:xfrm>
            <a:off x="642910" y="428604"/>
            <a:ext cx="3857652" cy="6000768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8992" y="642918"/>
            <a:ext cx="19709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Task 4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2500306"/>
            <a:ext cx="32028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listening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png-traffic-sign-direction-position-or-indication-si-5c5852b1054fb3_24801530154929220902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1357298"/>
            <a:ext cx="5174758" cy="36798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2428868"/>
            <a:ext cx="22904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Results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1000108"/>
            <a:ext cx="33591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Home Task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3667" y="2416999"/>
            <a:ext cx="82733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SB p.35 ex.9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Draw &amp; describe your route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png-traffic-sign-traffic-light-road-signs-in-singapore-extend-5ad9fd246bfbe1_965109481524235556442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714356"/>
            <a:ext cx="5063140" cy="45005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0px-Italian_traffic_signs_-_rotatoria_svg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785794"/>
            <a:ext cx="4714884" cy="4714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kisspng-traffic-sign-direction-position-or-indication-si-downloaded-5ae0236beec208_13293501152463857197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857232"/>
            <a:ext cx="4429132" cy="44291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positphotos_70923023-stock-photo-arrow-sign-on-the-stree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571480"/>
            <a:ext cx="7429552" cy="4960297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340033396_0-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714356"/>
            <a:ext cx="7693742" cy="5105847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500042"/>
            <a:ext cx="43283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Where’s Billy?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Butchers-Freshly-Prepared-Mea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85926"/>
            <a:ext cx="7511690" cy="3195651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vgif-ru-33984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2857507" cy="2143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428604"/>
            <a:ext cx="432830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Where’s Billy?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h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357298"/>
            <a:ext cx="5214958" cy="4485985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4" name="Рисунок 3" descr="vgif-ru-33984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28604"/>
            <a:ext cx="2857507" cy="21431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105</Words>
  <Application>Microsoft Office PowerPoint</Application>
  <PresentationFormat>Экран (4:3)</PresentationFormat>
  <Paragraphs>34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Методическая разработка по английскому языку тема : «Путешествие по городу»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Katty</cp:lastModifiedBy>
  <cp:revision>11</cp:revision>
  <dcterms:created xsi:type="dcterms:W3CDTF">2019-11-26T19:02:54Z</dcterms:created>
  <dcterms:modified xsi:type="dcterms:W3CDTF">2019-12-18T18:40:15Z</dcterms:modified>
</cp:coreProperties>
</file>