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9" r:id="rId3"/>
    <p:sldId id="265" r:id="rId4"/>
    <p:sldId id="264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B994E6-4368-4237-9A88-5E4BE2E49E9E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F0FBD79-6C62-467F-84E7-66F33840C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473B3-72F8-48D5-81E3-C36C8A4BE488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ED27B-7DBC-4B9D-94AE-F2A0F2A05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F2CAB-E37E-4020-9D4F-6B0319A36310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BB5D-3507-4DF1-8634-D978A3D3D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FDF97-1712-46DE-8585-3592B5E8E2A3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D201C-46F1-412E-AD50-A6598587B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40C36-3FB3-46DC-BD98-5B5A53F367B3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1363D-550C-4896-AE86-99A2BB5FE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6C59-E53F-45C3-9823-C3E87849A9F2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E12E8-AFBB-4A2E-957B-A13757F5C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A761B-E01A-48BF-A7EB-BC4109803C3D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FAB11-FDC0-4854-995D-13B3B9052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06F2D-4F7E-4FCD-848C-6B612FE17609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05AA9-3FFE-4851-B300-1E50BAD99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2E1A6-F026-4FA9-B218-B8F1EAAEEACD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4AAAF-0B77-4618-A6A7-ABFF57BD7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535B4-C115-45C0-9A65-509841E54DBE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24928-9E16-4FC9-914E-BA96C288E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46026-55C1-4EA2-B061-7EEFAFAD1D97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A3CC6-F583-471B-A7D4-4061699A2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83935-C4DE-4E95-8646-5D8C249E5811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AF832-35CA-48B9-AAE4-F1E3F879C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99"/>
            </a:gs>
            <a:gs pos="50000">
              <a:srgbClr val="CCFF99"/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2D52E2-8434-40D0-8A52-538E1780770F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D57D6E-F47B-431E-ABE9-5ABF3C981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istrator\&#1052;&#1086;&#1080;%20&#1076;&#1086;&#1082;&#1091;&#1084;&#1077;&#1085;&#1090;&#1099;\&#1052;&#1086;&#1103;%20&#1084;&#1091;&#1079;&#1099;&#1082;&#1072;\&#1042;&#1077;&#1089;&#1105;&#1083;&#1072;&#1103;%20&#1082;&#1086;&#1084;&#1087;&#1072;&#1085;&#1080;&#1103;_-_&#1051;&#1080;&#1084;&#1086;&#1085;&#1072;&#1076;&#1085;&#1099;&#1081;%20&#1076;&#1086;&#1078;&#1076;&#1080;&#1082;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Содержимое 5" descr="Lemon-clip-art-clipartion-com-5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 rot="2344152">
            <a:off x="1639888" y="546100"/>
            <a:ext cx="4857750" cy="6248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cveta_radugi_1572945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50800" y="0"/>
            <a:ext cx="9194800" cy="6858000"/>
          </a:xfrm>
        </p:spPr>
      </p:pic>
      <p:pic>
        <p:nvPicPr>
          <p:cNvPr id="3075" name="Содержимое 3" descr="202033_1383931233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523875"/>
            <a:ext cx="9144000" cy="738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20464841">
            <a:off x="756884" y="3218881"/>
            <a:ext cx="8649820" cy="2049398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>
                <a:gd name="adj" fmla="val 1116385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КУХНЯ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357188"/>
          <a:ext cx="3833818" cy="635798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3833818"/>
              </a:tblGrid>
              <a:tr h="10596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ПОЛЕЗНЫЙ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57813" y="357188"/>
          <a:ext cx="3571900" cy="6357984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571900"/>
              </a:tblGrid>
              <a:tr h="10596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ВРЕДНЫЙ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5" y="357188"/>
          <a:ext cx="1333488" cy="6357984"/>
        </p:xfrm>
        <a:graphic>
          <a:graphicData uri="http://schemas.openxmlformats.org/drawingml/2006/table">
            <a:tbl>
              <a:tblPr firstRow="1" bandRow="1"/>
              <a:tblGrid>
                <a:gridCol w="1333488"/>
              </a:tblGrid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6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46" name="Picture 4" descr="F:\apple_PNG1244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50018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47" name="Picture 2" descr="F:\vitaminyi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2571750"/>
            <a:ext cx="1143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48" name="Picture 3" descr="F:\flomaste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" y="4643438"/>
            <a:ext cx="1143000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49" name="Picture 5" descr="F:\jus-lemo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50" y="5715000"/>
            <a:ext cx="9842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0" name="Содержимое 5" descr="Lemon-clip-art-clipartion-com-5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708777">
            <a:off x="1330325" y="258763"/>
            <a:ext cx="12700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1" name="Содержимое 5" descr="Lemon-clip-art-clipartion-com-5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708777">
            <a:off x="5187950" y="258763"/>
            <a:ext cx="12700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2" name="Picture 2" descr="F:\WPC9WGJ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313" y="3643313"/>
            <a:ext cx="121443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люс 12"/>
          <p:cNvSpPr/>
          <p:nvPr/>
        </p:nvSpPr>
        <p:spPr>
          <a:xfrm>
            <a:off x="3000375" y="1500188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люс 13"/>
          <p:cNvSpPr/>
          <p:nvPr/>
        </p:nvSpPr>
        <p:spPr>
          <a:xfrm>
            <a:off x="3000375" y="2571750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люс 14"/>
          <p:cNvSpPr/>
          <p:nvPr/>
        </p:nvSpPr>
        <p:spPr>
          <a:xfrm>
            <a:off x="3000375" y="3643313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люс 15"/>
          <p:cNvSpPr/>
          <p:nvPr/>
        </p:nvSpPr>
        <p:spPr>
          <a:xfrm>
            <a:off x="2928938" y="4643438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люс 16"/>
          <p:cNvSpPr/>
          <p:nvPr/>
        </p:nvSpPr>
        <p:spPr>
          <a:xfrm>
            <a:off x="2928938" y="5786438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6715125" y="2500313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Минус 19"/>
          <p:cNvSpPr/>
          <p:nvPr/>
        </p:nvSpPr>
        <p:spPr>
          <a:xfrm>
            <a:off x="6715125" y="5715000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Минус 20"/>
          <p:cNvSpPr/>
          <p:nvPr/>
        </p:nvSpPr>
        <p:spPr>
          <a:xfrm>
            <a:off x="6715125" y="3571875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есёлая компания_-_Лимонадный дождик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286250" y="6000750"/>
            <a:ext cx="304800" cy="304800"/>
          </a:xfrm>
        </p:spPr>
      </p:pic>
      <p:pic>
        <p:nvPicPr>
          <p:cNvPr id="5123" name="Содержимое 3" descr="image115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88" y="142875"/>
            <a:ext cx="4486275" cy="665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4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</Words>
  <Application>Microsoft Office PowerPoint</Application>
  <PresentationFormat>Экран (4:3)</PresentationFormat>
  <Paragraphs>4</Paragraphs>
  <Slides>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14</cp:revision>
  <dcterms:created xsi:type="dcterms:W3CDTF">2017-02-26T16:18:17Z</dcterms:created>
  <dcterms:modified xsi:type="dcterms:W3CDTF">2019-12-18T07:40:00Z</dcterms:modified>
</cp:coreProperties>
</file>