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1" r:id="rId4"/>
    <p:sldId id="263" r:id="rId5"/>
    <p:sldId id="265" r:id="rId6"/>
    <p:sldId id="266" r:id="rId7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2340" y="36"/>
      </p:cViewPr>
      <p:guideLst>
        <p:guide orient="horz" pos="314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75" indent="0" algn="ctr">
              <a:buNone/>
              <a:defRPr sz="1500"/>
            </a:lvl2pPr>
            <a:lvl3pPr marL="685750" indent="0" algn="ctr">
              <a:buNone/>
              <a:defRPr sz="1350"/>
            </a:lvl3pPr>
            <a:lvl4pPr marL="1028625" indent="0" algn="ctr">
              <a:buNone/>
              <a:defRPr sz="1200"/>
            </a:lvl4pPr>
            <a:lvl5pPr marL="1371500" indent="0" algn="ctr">
              <a:buNone/>
              <a:defRPr sz="1200"/>
            </a:lvl5pPr>
            <a:lvl6pPr marL="1714376" indent="0" algn="ctr">
              <a:buNone/>
              <a:defRPr sz="1200"/>
            </a:lvl6pPr>
            <a:lvl7pPr marL="2057251" indent="0" algn="ctr">
              <a:buNone/>
              <a:defRPr sz="1200"/>
            </a:lvl7pPr>
            <a:lvl8pPr marL="2400126" indent="0" algn="ctr">
              <a:buNone/>
              <a:defRPr sz="1200"/>
            </a:lvl8pPr>
            <a:lvl9pPr marL="2743001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68D8-6B27-4BE2-83C7-88159E74A0A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DA13-623E-4E26-9AED-06A754E7F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713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68D8-6B27-4BE2-83C7-88159E74A0A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DA13-623E-4E26-9AED-06A754E7F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65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5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5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68D8-6B27-4BE2-83C7-88159E74A0A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DA13-623E-4E26-9AED-06A754E7F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950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68D8-6B27-4BE2-83C7-88159E74A0A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DA13-623E-4E26-9AED-06A754E7F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067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5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2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7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68D8-6B27-4BE2-83C7-88159E74A0A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DA13-623E-4E26-9AED-06A754E7F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603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68D8-6B27-4BE2-83C7-88159E74A0A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DA13-623E-4E26-9AED-06A754E7F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004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9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50" indent="0">
              <a:buNone/>
              <a:defRPr sz="1350" b="1"/>
            </a:lvl3pPr>
            <a:lvl4pPr marL="1028625" indent="0">
              <a:buNone/>
              <a:defRPr sz="1200" b="1"/>
            </a:lvl4pPr>
            <a:lvl5pPr marL="1371500" indent="0">
              <a:buNone/>
              <a:defRPr sz="1200" b="1"/>
            </a:lvl5pPr>
            <a:lvl6pPr marL="1714376" indent="0">
              <a:buNone/>
              <a:defRPr sz="1200" b="1"/>
            </a:lvl6pPr>
            <a:lvl7pPr marL="2057251" indent="0">
              <a:buNone/>
              <a:defRPr sz="1200" b="1"/>
            </a:lvl7pPr>
            <a:lvl8pPr marL="2400126" indent="0">
              <a:buNone/>
              <a:defRPr sz="1200" b="1"/>
            </a:lvl8pPr>
            <a:lvl9pPr marL="2743001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4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9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50" indent="0">
              <a:buNone/>
              <a:defRPr sz="1350" b="1"/>
            </a:lvl3pPr>
            <a:lvl4pPr marL="1028625" indent="0">
              <a:buNone/>
              <a:defRPr sz="1200" b="1"/>
            </a:lvl4pPr>
            <a:lvl5pPr marL="1371500" indent="0">
              <a:buNone/>
              <a:defRPr sz="1200" b="1"/>
            </a:lvl5pPr>
            <a:lvl6pPr marL="1714376" indent="0">
              <a:buNone/>
              <a:defRPr sz="1200" b="1"/>
            </a:lvl6pPr>
            <a:lvl7pPr marL="2057251" indent="0">
              <a:buNone/>
              <a:defRPr sz="1200" b="1"/>
            </a:lvl7pPr>
            <a:lvl8pPr marL="2400126" indent="0">
              <a:buNone/>
              <a:defRPr sz="1200" b="1"/>
            </a:lvl8pPr>
            <a:lvl9pPr marL="2743001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4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68D8-6B27-4BE2-83C7-88159E74A0A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DA13-623E-4E26-9AED-06A754E7F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398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68D8-6B27-4BE2-83C7-88159E74A0A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DA13-623E-4E26-9AED-06A754E7F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810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68D8-6B27-4BE2-83C7-88159E74A0A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DA13-623E-4E26-9AED-06A754E7F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537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5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2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5" indent="0">
              <a:buNone/>
              <a:defRPr sz="1050"/>
            </a:lvl2pPr>
            <a:lvl3pPr marL="685750" indent="0">
              <a:buNone/>
              <a:defRPr sz="900"/>
            </a:lvl3pPr>
            <a:lvl4pPr marL="1028625" indent="0">
              <a:buNone/>
              <a:defRPr sz="750"/>
            </a:lvl4pPr>
            <a:lvl5pPr marL="1371500" indent="0">
              <a:buNone/>
              <a:defRPr sz="750"/>
            </a:lvl5pPr>
            <a:lvl6pPr marL="1714376" indent="0">
              <a:buNone/>
              <a:defRPr sz="750"/>
            </a:lvl6pPr>
            <a:lvl7pPr marL="2057251" indent="0">
              <a:buNone/>
              <a:defRPr sz="750"/>
            </a:lvl7pPr>
            <a:lvl8pPr marL="2400126" indent="0">
              <a:buNone/>
              <a:defRPr sz="750"/>
            </a:lvl8pPr>
            <a:lvl9pPr marL="2743001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68D8-6B27-4BE2-83C7-88159E74A0A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DA13-623E-4E26-9AED-06A754E7F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83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5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75" indent="0">
              <a:buNone/>
              <a:defRPr sz="2100"/>
            </a:lvl2pPr>
            <a:lvl3pPr marL="685750" indent="0">
              <a:buNone/>
              <a:defRPr sz="1800"/>
            </a:lvl3pPr>
            <a:lvl4pPr marL="1028625" indent="0">
              <a:buNone/>
              <a:defRPr sz="1500"/>
            </a:lvl4pPr>
            <a:lvl5pPr marL="1371500" indent="0">
              <a:buNone/>
              <a:defRPr sz="1500"/>
            </a:lvl5pPr>
            <a:lvl6pPr marL="1714376" indent="0">
              <a:buNone/>
              <a:defRPr sz="1500"/>
            </a:lvl6pPr>
            <a:lvl7pPr marL="2057251" indent="0">
              <a:buNone/>
              <a:defRPr sz="1500"/>
            </a:lvl7pPr>
            <a:lvl8pPr marL="2400126" indent="0">
              <a:buNone/>
              <a:defRPr sz="1500"/>
            </a:lvl8pPr>
            <a:lvl9pPr marL="2743001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2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75" indent="0">
              <a:buNone/>
              <a:defRPr sz="1050"/>
            </a:lvl2pPr>
            <a:lvl3pPr marL="685750" indent="0">
              <a:buNone/>
              <a:defRPr sz="900"/>
            </a:lvl3pPr>
            <a:lvl4pPr marL="1028625" indent="0">
              <a:buNone/>
              <a:defRPr sz="750"/>
            </a:lvl4pPr>
            <a:lvl5pPr marL="1371500" indent="0">
              <a:buNone/>
              <a:defRPr sz="750"/>
            </a:lvl5pPr>
            <a:lvl6pPr marL="1714376" indent="0">
              <a:buNone/>
              <a:defRPr sz="750"/>
            </a:lvl6pPr>
            <a:lvl7pPr marL="2057251" indent="0">
              <a:buNone/>
              <a:defRPr sz="750"/>
            </a:lvl7pPr>
            <a:lvl8pPr marL="2400126" indent="0">
              <a:buNone/>
              <a:defRPr sz="750"/>
            </a:lvl8pPr>
            <a:lvl9pPr marL="2743001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68D8-6B27-4BE2-83C7-88159E74A0A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9DA13-623E-4E26-9AED-06A754E7F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964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9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A68D8-6B27-4BE2-83C7-88159E74A0AC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9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9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9DA13-623E-4E26-9AED-06A754E7F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162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75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8" indent="-171438" algn="l" defTabSz="68575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13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88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63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38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13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8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63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8" indent="-171438" algn="l" defTabSz="68575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50" algn="l" defTabSz="6857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5" algn="l" defTabSz="6857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00" algn="l" defTabSz="6857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6" algn="l" defTabSz="6857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51" algn="l" defTabSz="6857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6" algn="l" defTabSz="6857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01" algn="l" defTabSz="68575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12" Type="http://schemas.openxmlformats.org/officeDocument/2006/relationships/image" Target="../media/image1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g"/><Relationship Id="rId5" Type="http://schemas.openxmlformats.org/officeDocument/2006/relationships/image" Target="../media/image5.jpg"/><Relationship Id="rId10" Type="http://schemas.openxmlformats.org/officeDocument/2006/relationships/image" Target="../media/image10.jpe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12" Type="http://schemas.openxmlformats.org/officeDocument/2006/relationships/image" Target="../media/image11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jpeg"/><Relationship Id="rId5" Type="http://schemas.openxmlformats.org/officeDocument/2006/relationships/image" Target="../media/image16.jp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559675" cy="106918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9" y="4191000"/>
            <a:ext cx="6538911" cy="2514599"/>
          </a:xfrm>
        </p:spPr>
        <p:txBody>
          <a:bodyPr/>
          <a:lstStyle/>
          <a:p>
            <a:pPr algn="ctr"/>
            <a:r>
              <a:rPr lang="ru-RU" sz="7200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КНИГА</a:t>
            </a:r>
            <a:br>
              <a:rPr lang="ru-RU" sz="7200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680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3"/>
            <a:ext cx="7551767" cy="106918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05" y="135170"/>
            <a:ext cx="2347435" cy="19446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587" y="133957"/>
            <a:ext cx="1526481" cy="19458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06" y="2275523"/>
            <a:ext cx="2347436" cy="19446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0"/>
          <a:stretch/>
        </p:blipFill>
        <p:spPr>
          <a:xfrm>
            <a:off x="4039037" y="2266644"/>
            <a:ext cx="2345634" cy="19458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06" y="4373773"/>
            <a:ext cx="2397231" cy="19458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642" y="4373773"/>
            <a:ext cx="1526481" cy="1945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3" b="3493"/>
          <a:stretch/>
        </p:blipFill>
        <p:spPr>
          <a:xfrm>
            <a:off x="4846828" y="4373773"/>
            <a:ext cx="2397231" cy="194585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06" y="6483458"/>
            <a:ext cx="2347435" cy="194585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550" y="6452789"/>
            <a:ext cx="2345634" cy="197652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266" y="8588032"/>
            <a:ext cx="2397231" cy="1945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428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39"/>
          <a:stretch/>
        </p:blipFill>
        <p:spPr>
          <a:xfrm>
            <a:off x="-16197" y="-19050"/>
            <a:ext cx="6874198" cy="99250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739" y="232329"/>
            <a:ext cx="3168523" cy="3964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20" y="4502271"/>
            <a:ext cx="1350780" cy="1756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527" y="4502271"/>
            <a:ext cx="1388196" cy="17569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991" y="4502271"/>
            <a:ext cx="1388196" cy="17569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455" y="4502273"/>
            <a:ext cx="1300148" cy="17569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82" y="6421497"/>
            <a:ext cx="1350780" cy="17023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662" y="6564782"/>
            <a:ext cx="2163574" cy="13701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037" y="6421497"/>
            <a:ext cx="1328567" cy="17023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65"/>
          <a:stretch/>
        </p:blipFill>
        <p:spPr>
          <a:xfrm>
            <a:off x="733394" y="8240542"/>
            <a:ext cx="2381942" cy="14281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259" y="8240541"/>
            <a:ext cx="2260791" cy="142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443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512"/>
            <a:ext cx="6857999" cy="990600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37900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77" y="4044241"/>
            <a:ext cx="2735488" cy="26166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255" y="6921054"/>
            <a:ext cx="2735488" cy="26215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69"/>
          <a:stretch/>
        </p:blipFill>
        <p:spPr>
          <a:xfrm>
            <a:off x="3683441" y="4044243"/>
            <a:ext cx="2735488" cy="261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158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5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3"/>
          <a:stretch/>
        </p:blipFill>
        <p:spPr>
          <a:xfrm>
            <a:off x="1198206" y="4953000"/>
            <a:ext cx="4479446" cy="40069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265" y="1313218"/>
            <a:ext cx="2101469" cy="18195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206" y="3133469"/>
            <a:ext cx="2248940" cy="18195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652" y="3133469"/>
            <a:ext cx="2228001" cy="182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091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559675" cy="106918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9" y="2476500"/>
            <a:ext cx="6538911" cy="3409949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БУДЬТЕ</a:t>
            </a:r>
            <a:br>
              <a:rPr lang="ru-RU" sz="7200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ЗДОРОВЫ!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59148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2</Words>
  <Application>Microsoft Office PowerPoint</Application>
  <PresentationFormat>Лист A4 (210x297 мм)</PresentationFormat>
  <Paragraphs>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КНИГА ЗДОРОВЬЯ</vt:lpstr>
      <vt:lpstr>Презентация PowerPoint</vt:lpstr>
      <vt:lpstr>Презентация PowerPoint</vt:lpstr>
      <vt:lpstr>Презентация PowerPoint</vt:lpstr>
      <vt:lpstr>Презентация PowerPoint</vt:lpstr>
      <vt:lpstr>БУДЬТЕ ЗДОРОВЫ!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16</cp:revision>
  <dcterms:created xsi:type="dcterms:W3CDTF">2019-12-18T09:08:12Z</dcterms:created>
  <dcterms:modified xsi:type="dcterms:W3CDTF">2019-12-18T09:27:43Z</dcterms:modified>
</cp:coreProperties>
</file>