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7125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8721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820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46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741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220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59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908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09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0386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79505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A9750-5CE5-41AF-A07A-6BAB6874CCCB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214CE-CF11-4A13-A6C8-32291197A0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594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6.jf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5259" y="379141"/>
            <a:ext cx="11396546" cy="1204332"/>
          </a:xfrm>
        </p:spPr>
        <p:txBody>
          <a:bodyPr>
            <a:normAutofit/>
          </a:bodyPr>
          <a:lstStyle/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41 «ЗОЛОТОЙ КЛЮЧИК</a:t>
            </a:r>
            <a:r>
              <a:rPr lang="ru-RU" sz="1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  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ГЕОРГИЕВСКА»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5327" y="1583473"/>
            <a:ext cx="11686478" cy="4705815"/>
          </a:xfrm>
        </p:spPr>
        <p:txBody>
          <a:bodyPr>
            <a:normAutofit lnSpcReduction="10000"/>
          </a:bodyPr>
          <a:lstStyle/>
          <a:p>
            <a:r>
              <a:rPr lang="ru-RU" sz="3600" b="1" cap="al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«ПИРАМИДКИ </a:t>
            </a:r>
            <a:r>
              <a:rPr lang="ru-RU" sz="3600" b="1" cap="all" dirty="0">
                <a:solidFill>
                  <a:srgbClr val="0070C0"/>
                </a:solidFill>
                <a:latin typeface="Comic Sans MS" panose="030F0702030302020204" pitchFamily="66" charset="0"/>
              </a:rPr>
              <a:t>ДЛЯ ДЕТЕЙ. </a:t>
            </a:r>
            <a:endParaRPr lang="ru-RU" sz="3600" b="1" cap="all" dirty="0" smtClean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r>
              <a:rPr lang="ru-RU" sz="3600" b="1" cap="al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КАКИЕ </a:t>
            </a:r>
            <a:r>
              <a:rPr lang="ru-RU" sz="3600" b="1" cap="all" dirty="0">
                <a:solidFill>
                  <a:srgbClr val="0070C0"/>
                </a:solidFill>
                <a:latin typeface="Comic Sans MS" panose="030F0702030302020204" pitchFamily="66" charset="0"/>
              </a:rPr>
              <a:t>БЫВАЮТ, КАК ВЫБИРАТЬ И КАК ИГРАТЬ</a:t>
            </a:r>
            <a:r>
              <a:rPr lang="ru-RU" sz="3600" b="1" cap="all" dirty="0" smtClean="0">
                <a:solidFill>
                  <a:srgbClr val="0070C0"/>
                </a:solidFill>
                <a:latin typeface="Comic Sans MS" panose="030F0702030302020204" pitchFamily="66" charset="0"/>
              </a:rPr>
              <a:t>.»</a:t>
            </a:r>
            <a:endParaRPr lang="ru-RU" sz="3600" b="1" dirty="0">
              <a:solidFill>
                <a:srgbClr val="0070C0"/>
              </a:solidFill>
              <a:latin typeface="Comic Sans MS" panose="030F0702030302020204" pitchFamily="66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</a:p>
          <a:p>
            <a:pPr algn="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</a:t>
            </a:r>
          </a:p>
          <a:p>
            <a:pPr algn="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Акопянц Е.Г.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22"/>
          <a:stretch/>
        </p:blipFill>
        <p:spPr>
          <a:xfrm>
            <a:off x="3996199" y="3281081"/>
            <a:ext cx="2497295" cy="22994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3824" y="3097689"/>
            <a:ext cx="1977705" cy="20629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53" b="21045"/>
          <a:stretch/>
        </p:blipFill>
        <p:spPr>
          <a:xfrm>
            <a:off x="1183825" y="3439440"/>
            <a:ext cx="2812374" cy="17212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77" r="22241"/>
          <a:stretch/>
        </p:blipFill>
        <p:spPr>
          <a:xfrm>
            <a:off x="6401216" y="3559330"/>
            <a:ext cx="1598741" cy="2729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464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8224" y="365125"/>
            <a:ext cx="11187952" cy="15846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 ЭТАП. С 1 ГОДА 9 МЕСЯЦЕВ ДО 2 ЛЕТ.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Лучше всего для этого возраста подойдет </a:t>
            </a: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из 4-5 уменьшающихся по величине колец (традиционная пирамидка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r>
              <a:rPr lang="ru-RU" sz="2200" dirty="0"/>
              <a:t>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Собираем пирамидку с  уменьшением величины колечек, называя ребенку величину: «Самое большое – поменьше- поменьше –еще меньше – самое маленькое».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49824"/>
            <a:ext cx="10515600" cy="45988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ПЯТЫЙ ЭТАП. С 2 ЛЕТ ДО 2 ЛЕТ 6 МЕСЯЦЕВ.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Малышу этого возраста подойдет классическая пирамидка из 6- 8 колец с уменьшением их размера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piramidka-radug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844" b="9684"/>
          <a:stretch/>
        </p:blipFill>
        <p:spPr bwMode="auto">
          <a:xfrm>
            <a:off x="3377247" y="2931458"/>
            <a:ext cx="5941565" cy="34068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710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047" y="365125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20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all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ШЕСТОЙ </a:t>
            </a:r>
            <a:r>
              <a:rPr lang="ru-RU" sz="20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ЭТАП. С 2 ЛЕТ 6 МЕСЯЦЕВ ДО 3 ЛЕТ.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Фигурные пирамидки.</a:t>
            </a:r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этом возрасте малыш может сам собрать более сложную пирамидку, в том числе фигурную, в которой надо учесть не только размер детали, но и ее расположение в пирамидке (фактически собрать на стержне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пазл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вертикальной плоскости).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6289" y="2809857"/>
            <a:ext cx="3329158" cy="22353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7865" y="2022525"/>
            <a:ext cx="5715000" cy="3810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6875" y="2412489"/>
            <a:ext cx="1020990" cy="3030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679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4551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“</a:t>
            </a:r>
            <a:r>
              <a:rPr lang="ru-RU" sz="20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развивашек</a:t>
            </a:r>
            <a: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br>
              <a:rPr lang="ru-RU" sz="2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20272"/>
            <a:ext cx="10515600" cy="582257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sz="6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</a:t>
            </a:r>
            <a:r>
              <a:rPr lang="ru-RU" sz="6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развивающих игрушек</a:t>
            </a:r>
            <a:r>
              <a:rPr lang="ru-RU" sz="6200" dirty="0"/>
              <a:t> 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заключается в том, что ребенку предлагается выполнить какую-то раздачу, а для этого приходится думать. Ребенок включает смекалку и логику, которые и помогают решить данные задачи. Это и помогает ребенку раскрыть все свои способности.</a:t>
            </a:r>
          </a:p>
          <a:p>
            <a:pPr marL="0" indent="0" algn="ctr">
              <a:buNone/>
            </a:pP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Эти игрушки способны  развивает такие качества, 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как: </a:t>
            </a:r>
            <a:r>
              <a:rPr lang="ru-RU" sz="6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интеллект;  внимание;  память;  воображение;  смекалку</a:t>
            </a:r>
            <a:endParaRPr lang="ru-RU" sz="62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62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sz="62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пользе</a:t>
            </a:r>
          </a:p>
          <a:p>
            <a:pPr marL="0" indent="0">
              <a:buNone/>
            </a:pPr>
            <a:r>
              <a:rPr lang="ru-RU" sz="8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Энергетика.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Деревянные игрушки обладают особой энергетикой. Они настраивают на положительный лад, дают ребенку правильный настрой, что все живое — ценно. 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воздействие на формирование тактильных навыков.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Приятная, а главное, такая разная фактура дерева — именно то, что нужно для развития мелкой моторики пальцев. Осязая и исследуя разные по форме и текстуре игрушки, ребенок получает массу информации.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Эстетика.</a:t>
            </a:r>
            <a:r>
              <a:rPr lang="ru-RU" sz="8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может быть красивее дерева? Наверное, только игрушки из него. Темные и светлые прожилки, годовые кольца, проступающие на поверхности кукол и домиков, дают ребенку правильное представление о гармонии и красоте, развивают фантазию и воображение. </a:t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8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Безопасность.</a:t>
            </a:r>
            <a:r>
              <a:rPr lang="ru-RU" sz="8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8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Игрушки из природных материалов не могут навредить. Гладкая текстура и натуральные красители очень важны для безопасности малыша. Такие игрушки можно смело исследовать всеми возможными способами: брать в рот, грызть и облизывать — вреда не будет, а будет только польза от получения новых впечатлений и бесценного опыта. </a:t>
            </a:r>
          </a:p>
          <a:p>
            <a:pPr marL="0" indent="0">
              <a:buNone/>
            </a:pP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8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80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кто-то думает, что деревянные игрушки — это скучно и неинтересно, то он точно ошибается и обязательно изменит свое мнение, если взглянет на деревянные игрушки для </a:t>
            </a:r>
            <a:r>
              <a:rPr lang="ru-RU" sz="8000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малышей.</a:t>
            </a:r>
            <a:endParaRPr lang="ru-RU" sz="8000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8000" dirty="0"/>
          </a:p>
          <a:p>
            <a:pPr marL="0" indent="0">
              <a:buNone/>
            </a:pP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659747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3753" y="365125"/>
            <a:ext cx="11456893" cy="1325563"/>
          </a:xfrm>
        </p:spPr>
        <p:txBody>
          <a:bodyPr>
            <a:normAutofit/>
          </a:bodyPr>
          <a:lstStyle/>
          <a:p>
            <a:pPr algn="just"/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классическая дидактическая (то есть обучающая) игрушка для маленького ребенка.  Но для того чтобы малыш с интересом играл с пирамидками, надо  правильно выбрать пирамидку в соответствии с возрастом малыша и научить его пользоваться этой развивающей игрушкой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43753" y="1479176"/>
            <a:ext cx="5697071" cy="470805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ПИРАМИДКИ:</a:t>
            </a:r>
          </a:p>
          <a:p>
            <a:pPr marL="0" indent="0" algn="just">
              <a:buNone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Пирамидки с колечками одинакового размера.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Задача такой игрушки – обучение ребенка нанизыванию колечек на стержень и снятию их со стержня.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с разной величиной колец.</a:t>
            </a:r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Такие пирамидки бывают двух видов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простой  и доступный ребенку вариант игрушки  с разной величиной колец – это </a:t>
            </a:r>
            <a:r>
              <a:rPr lang="ru-RU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с конусообразным стержнем (пирамидка – елочка в виде конуса).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Эта игрушка будет очень удобна для первых игр  с пирамидками. Такая игрушка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автодидактична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то есть сама игрушка контролирует правильность действий ребенка и обучает его.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950" b="18123"/>
          <a:stretch/>
        </p:blipFill>
        <p:spPr>
          <a:xfrm>
            <a:off x="6689594" y="1690688"/>
            <a:ext cx="2962288" cy="1627095"/>
          </a:xfrm>
          <a:prstGeom prst="rect">
            <a:avLst/>
          </a:prstGeo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59" t="14288" b="21124"/>
          <a:stretch/>
        </p:blipFill>
        <p:spPr>
          <a:xfrm>
            <a:off x="7403118" y="3133165"/>
            <a:ext cx="4497528" cy="2810435"/>
          </a:xfrm>
        </p:spPr>
      </p:pic>
    </p:spTree>
    <p:extLst>
      <p:ext uri="{BB962C8B-B14F-4D97-AF65-F5344CB8AC3E}">
        <p14:creationId xmlns:p14="http://schemas.microsoft.com/office/powerpoint/2010/main" val="2848259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7541" y="349624"/>
            <a:ext cx="11403105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классическая дидактическая (то есть обучающая) игрушка для маленького ребенка.  Но для того чтобы малыш с интересом играл с пирамидками, надо  правильно выбрать пирамидку в соответствии с возрастом малыша и научить его пользоваться этой развивающей игрушкой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 smtClean="0">
                <a:ln w="0"/>
                <a:solidFill>
                  <a:srgbClr val="00B05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КАКИЕ БЫВАЮТ ПИРАМИДКИ </a:t>
            </a:r>
          </a:p>
          <a:p>
            <a:pPr algn="ctr"/>
            <a:endParaRPr lang="ru-RU" sz="160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Пирамидки с колечками одинакового размера.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Задача такой игрушки – обучение ребенка нанизыванию колечек на стержень и снятию их со стержня. </a:t>
            </a:r>
          </a:p>
          <a:p>
            <a:pPr algn="just"/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с разной величиной колец.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Такие пирамидки бывают двух видов.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Самый простой  и доступный ребенку вариант игрушки  с разной величиной колец – это </a:t>
            </a:r>
            <a:r>
              <a:rPr lang="ru-RU" i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с конусообразным стержнем (пирамидка – елочка в виде конуса).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 Эта игрушка будет очень удобна для первых игр  с пирамидками. Такая игрушка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автодидактична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то есть сама игрушка контролирует правильность действий ребенка и обучает его. </a:t>
            </a:r>
          </a:p>
          <a:p>
            <a:pPr algn="just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" t="31201" b="22952"/>
          <a:stretch/>
        </p:blipFill>
        <p:spPr>
          <a:xfrm>
            <a:off x="8556562" y="2163537"/>
            <a:ext cx="2939875" cy="1358153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" t="1654" r="12080" b="-1654"/>
          <a:stretch/>
        </p:blipFill>
        <p:spPr>
          <a:xfrm>
            <a:off x="4679576" y="4419600"/>
            <a:ext cx="1519517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0802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363070"/>
            <a:ext cx="9144000" cy="2205317"/>
          </a:xfrm>
        </p:spPr>
        <p:txBody>
          <a:bodyPr>
            <a:normAutofit/>
          </a:bodyPr>
          <a:lstStyle/>
          <a:p>
            <a:pPr algn="just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более сложный для сборки вариант пирамидки – </a:t>
            </a:r>
            <a:r>
              <a:rPr lang="ru-RU" sz="22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традиционная пирамидка со стержнем – палочкой.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играх с такой пирамидкой очень важно научить малыша правильно ее собирать, располагая кольца строго по величине.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837329"/>
            <a:ext cx="9144000" cy="2420471"/>
          </a:xfrm>
        </p:spPr>
        <p:txBody>
          <a:bodyPr>
            <a:normAutofit fontScale="92500"/>
          </a:bodyPr>
          <a:lstStyle/>
          <a:p>
            <a:pPr algn="just"/>
            <a:r>
              <a:rPr lang="ru-RU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Фигурная пирамидка.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Это пирамидки в форме морских жителей, веселый фигурок, зверюшек, клоуна с очень разнообразной и сложной формой деталей и порядком их взаиморасположения. Она предназначена для детей постарше, которые уже легко собирают обычную пирамидку. При сборке фигурной пирамидки лучше иметь перед глазами картинку – образец. Так как в такой игрушке порядок сборки только один – единственно верный для получения результата.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1" t="1654" r="12080" b="-1654"/>
          <a:stretch/>
        </p:blipFill>
        <p:spPr>
          <a:xfrm>
            <a:off x="8359899" y="1420821"/>
            <a:ext cx="882713" cy="14165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6" t="-1217" r="7997" b="10100"/>
          <a:stretch/>
        </p:blipFill>
        <p:spPr>
          <a:xfrm>
            <a:off x="5753099" y="4775947"/>
            <a:ext cx="2460813" cy="16943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85" r="22709"/>
          <a:stretch/>
        </p:blipFill>
        <p:spPr>
          <a:xfrm>
            <a:off x="8801255" y="4612341"/>
            <a:ext cx="1598208" cy="2021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4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iramidki-igri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93"/>
          <a:stretch/>
        </p:blipFill>
        <p:spPr bwMode="auto">
          <a:xfrm>
            <a:off x="1721225" y="685799"/>
            <a:ext cx="9386046" cy="578223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7616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ВЫБИРАТЬ ПИРАМИДКИ ДЛЯ ДЕТЕЙ: ВОЗРАСТНЫЕ ЭТАПЫ.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КАКОМ ВОЗРАСТЕ И КАК РЕБЕНОК ИГРАЕТ С ПИРАМИДКОЙ?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all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6221504" cy="43513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10-12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месяцев малыш уже может нанизывать большие яркие кольца пирамидки на стержень  если мама покажет, как это делать ( стержень при этом  находится в горизонтальном положении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Путем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 и ошибок малыш достигает понимания того, что на очень толстый стержень нельзя нанизать колечки или шары  с очень узким отверстием; если у предмета нет отверстия, то нанизать его на стержень  и вовсе не получится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Для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умения захватывать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можно ребенку давать  нанизывать на палочку разные по форме элементы пирамидок – шары и кубики с отверстиями в них, а также традиционные колечки.</a:t>
            </a:r>
          </a:p>
          <a:p>
            <a:pPr marL="0" indent="0" algn="just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piramidki-dlya-samih-malenkih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52" b="8789"/>
          <a:stretch/>
        </p:blipFill>
        <p:spPr bwMode="auto">
          <a:xfrm>
            <a:off x="7376516" y="2401094"/>
            <a:ext cx="4470343" cy="3200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31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9282" y="376517"/>
            <a:ext cx="11631706" cy="1586754"/>
          </a:xfrm>
        </p:spPr>
        <p:txBody>
          <a:bodyPr>
            <a:noAutofit/>
          </a:bodyPr>
          <a:lstStyle/>
          <a:p>
            <a:r>
              <a:rPr lang="ru-RU" sz="20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cap="all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</a:t>
            </a:r>
            <a:r>
              <a:rPr lang="ru-RU" sz="2000" b="1" cap="all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 ИГР С ПИРАМИДКАМИ. С 1 ГОДА ДО 1 ГОДА 3 МЕСЯЦЕВ.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возрасте малыш учится нанизывать кольца на стержень и снимать их со стержня (стержень  пирамидки — в вертикальном положении).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Для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малыша этого возраста самой подходящей будет </a:t>
            </a: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из 4-5 колец одинакового размера</a:t>
            </a:r>
            <a: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4436" y="2124635"/>
            <a:ext cx="11282082" cy="446442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Обычно для таких игр используются деревянные пирамидки  с кольцами небольшого размера ( 3-5 см).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 descr="vidi-piramidok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1" b="10168"/>
          <a:stretch/>
        </p:blipFill>
        <p:spPr bwMode="auto">
          <a:xfrm>
            <a:off x="2884571" y="2743199"/>
            <a:ext cx="6481127" cy="35231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8322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848349" cy="5551581"/>
          </a:xfrm>
        </p:spPr>
        <p:txBody>
          <a:bodyPr>
            <a:normAutofit/>
          </a:bodyPr>
          <a:lstStyle/>
          <a:p>
            <a:pPr algn="just"/>
            <a:r>
              <a:rPr lang="ru-RU" sz="2000" b="1" cap="all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ИГР С ПИРАМИДКАМИ</a:t>
            </a:r>
            <a:r>
              <a:rPr lang="ru-RU" sz="2000" b="1" cap="all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b="1" cap="all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 года 3 месяцев до 1 года 6 месяцев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ребенка в этом возрасте нужна 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с  кольцами двух размеро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(2-3 больших кольца одинакового размера и 2-3 маленьких кольца одинакового размера).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Обычно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деревянная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одноцветная пирамидка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размер колечек: «большое колечко», «маленькое колечко».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Проведите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ручкой ребенка по пирамидке: «неровная», получилась «ступенька».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Важно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разница в размере маленьких и больших колец была </a:t>
            </a:r>
            <a:r>
              <a:rPr lang="ru-RU" sz="22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менее 3 см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Пирамидка может быть и одноцветной, и разноцветной.</a:t>
            </a:r>
            <a:b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 descr="piramidka-s-kolcami-dvuh-razmerov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02" b="-555"/>
          <a:stretch/>
        </p:blipFill>
        <p:spPr bwMode="auto">
          <a:xfrm>
            <a:off x="6844754" y="1265050"/>
            <a:ext cx="4886884" cy="37517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77712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ТРЕТИЙ ЭТАП. С 1 ГОДА 6 МЕСЯЦЕВ ДО 1 ГОДА 9 МЕСЯЦЕВ.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317812"/>
            <a:ext cx="5737412" cy="485915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Вам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понадобится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пирамидка из трех видов колечек разных по размеру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(шесть колец: два больших, два поменьше и два маленьких). Называем  малышу размер колечек так: «большое колечко», «поменьше», «маленькое», интонационно выделяя голосов слова (большое – более низким голосом и разводим руки в стороны, маленькое –более высоким голосом и показываем жест – указательный палец и большой палец приближаем друг к другу). Пирамидка также одноцветная.</a:t>
            </a:r>
          </a:p>
          <a:p>
            <a:pPr marL="0" indent="0" algn="ctr">
              <a:buNone/>
            </a:pPr>
            <a:r>
              <a:rPr lang="ru-RU" sz="2000" b="1" cap="all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 ЭТАП. С 1 ГОДА 9 МЕСЯЦЕВ ДО 2 ЛЕТ.</a:t>
            </a:r>
            <a:endParaRPr lang="ru-RU" sz="20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Лучше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для этого возраста подойдет 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пирамидка из 4-5 уменьшающихся по величине колец (традиционная пирамидка).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 descr="pervaya-piramidka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8" t="17657" r="8693" b="13231"/>
          <a:stretch/>
        </p:blipFill>
        <p:spPr bwMode="auto">
          <a:xfrm>
            <a:off x="6890982" y="1923723"/>
            <a:ext cx="4957482" cy="3647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712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</TotalTime>
  <Words>191</Words>
  <Application>Microsoft Office PowerPoint</Application>
  <PresentationFormat>Широкоэкранный</PresentationFormat>
  <Paragraphs>46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Comic Sans MS</vt:lpstr>
      <vt:lpstr>Times New Roman</vt:lpstr>
      <vt:lpstr>Тема Office</vt:lpstr>
      <vt:lpstr>МУНИЦИПАЛЬНОЕ ДОШКОЛЬНОЕ ОБРАЗОВАТЕЛЬНОЕ УЧРЕЖДЕНИЕ «ДЕТСКИЙ САД № 41 «ЗОЛОТОЙ КЛЮЧИК»  ГОРОДА ГЕОРГИЕВСКА» </vt:lpstr>
      <vt:lpstr>     Пирамидка – классическая дидактическая (то есть обучающая) игрушка для маленького ребенка.  Но для того чтобы малыш с интересом играл с пирамидками, надо  правильно выбрать пирамидку в соответствии с возрастом малыша и научить его пользоваться этой развивающей игрушкой. </vt:lpstr>
      <vt:lpstr>Презентация PowerPoint</vt:lpstr>
      <vt:lpstr>Другой более сложный для сборки вариант пирамидки – это традиционная пирамидка со стержнем – палочкой. В играх с такой пирамидкой очень важно научить малыша правильно ее собирать, располагая кольца строго по величине. </vt:lpstr>
      <vt:lpstr>Презентация PowerPoint</vt:lpstr>
      <vt:lpstr>КАК ВЫБИРАТЬ ПИРАМИДКИ ДЛЯ ДЕТЕЙ: ВОЗРАСТНЫЕ ЭТАПЫ. В КАКОМ ВОЗРАСТЕ И КАК РЕБЕНОК ИГРАЕТ С ПИРАМИДКОЙ?   ПОДГОТОВИТЕЛЬНЫЙ ЭТАП. </vt:lpstr>
      <vt:lpstr> ПЕРВЫЙ ЭТАП ИГР С ПИРАМИДКАМИ. С 1 ГОДА ДО 1 ГОДА 3 МЕСЯЦЕВ.    В этом возрасте малыш учится нанизывать кольца на стержень и снимать их со стержня (стержень  пирамидки — в вертикальном положении).  Для малыша этого возраста самой подходящей будет пирамидка из 4-5 колец одинакового размера. </vt:lpstr>
      <vt:lpstr>ВТОРОЙ ЭТАП ИГР С ПИРАМИДКАМИ.  С 1 года 3 месяцев до 1 года 6 месяцев. Для ребенка в этом возрасте нужна пирамидка с  кольцами двух размеров (2-3 больших кольца одинакового размера и 2-3 маленьких кольца одинакового размера).        Обычно это деревянная одноцветная пирамидка.        Назовите ребенку размер колечек: «большое колечко», «маленькое колечко».     Проведите ручкой ребенка по пирамидке: «неровная», получилась «ступенька».       Важно, чтобы разница в размере маленьких и больших колец была не менее 3 см. Пирамидка может быть и одноцветной, и разноцветной. </vt:lpstr>
      <vt:lpstr>ТРЕТИЙ ЭТАП. С 1 ГОДА 6 МЕСЯЦЕВ ДО 1 ГОДА 9 МЕСЯЦЕВ. </vt:lpstr>
      <vt:lpstr>ЧЕТВЕРТЫЙ  ЭТАП. С 1 ГОДА 9 МЕСЯЦЕВ ДО 2 ЛЕТ.      Лучше всего для этого возраста подойдет пирамидка из 4-5 уменьшающихся по величине колец (традиционная пирамидка). Собираем пирамидку с  уменьшением величины колечек, называя ребенку величину: «Самое большое – поменьше- поменьше –еще меньше – самое маленькое». </vt:lpstr>
      <vt:lpstr>  ШЕСТОЙ ЭТАП. С 2 ЛЕТ 6 МЕСЯЦЕВ ДО 3 ЛЕТ. Фигурные пирамидки. В этом возрасте малыш может сам собрать более сложную пирамидку, в том числе фигурную, в которой надо учесть не только размер детали, но и ее расположение в пирамидке (фактически собрать на стержне пазл в вертикальной плоскости). </vt:lpstr>
      <vt:lpstr>Преимущества “развивашек”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ДОШКОЛЬНОЕ ОБРАЗОВАТЕЛЬНОЕ УЧРЕЖДЕНИЕ «ДЕТСКИЙ САД № 41 «ЗОЛОТОЙ КЛЮЧИК»  ГОРОДА ГЕОРГИЕВСКА» </dc:title>
  <dc:creator>Elena</dc:creator>
  <cp:lastModifiedBy>User</cp:lastModifiedBy>
  <cp:revision>21</cp:revision>
  <dcterms:created xsi:type="dcterms:W3CDTF">2019-12-18T06:38:05Z</dcterms:created>
  <dcterms:modified xsi:type="dcterms:W3CDTF">2019-12-18T13:05:19Z</dcterms:modified>
</cp:coreProperties>
</file>