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5" r:id="rId5"/>
    <p:sldId id="263" r:id="rId6"/>
    <p:sldId id="260" r:id="rId7"/>
    <p:sldId id="267" r:id="rId8"/>
    <p:sldId id="266" r:id="rId9"/>
    <p:sldId id="268" r:id="rId10"/>
    <p:sldId id="264" r:id="rId11"/>
    <p:sldId id="274" r:id="rId12"/>
    <p:sldId id="271" r:id="rId13"/>
    <p:sldId id="277" r:id="rId14"/>
    <p:sldId id="278" r:id="rId15"/>
    <p:sldId id="269" r:id="rId16"/>
    <p:sldId id="275" r:id="rId17"/>
    <p:sldId id="270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509" autoAdjust="0"/>
    <p:restoredTop sz="94660"/>
  </p:normalViewPr>
  <p:slideViewPr>
    <p:cSldViewPr>
      <p:cViewPr varScale="1">
        <p:scale>
          <a:sx n="67" d="100"/>
          <a:sy n="67" d="100"/>
        </p:scale>
        <p:origin x="-17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-19663"/>
            <a:ext cx="9144000" cy="687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G:\визитка\сухомлинский для визитки.jpg"/>
          <p:cNvPicPr/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3428992" y="3000372"/>
            <a:ext cx="5357850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28596" y="285728"/>
            <a:ext cx="835824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«Человек стал человеком, когда услышал шепот листьев, песню кузнечика, журчание весеннего ручья и звон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серебряных колокольчиков, жаворонка в бездонном летнем небе и шорох снежинок, - услышал и, затаив дыхание, слушает сотни и тысячи лет чудесную музыку жизни».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</a:rPr>
              <a:t> В.А. Сухомлинский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44000" cy="685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 descr="G:\дети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667000"/>
            <a:ext cx="6643734" cy="397671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начинается с детского сада: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ервые трудности, первый успех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Знаю я, педагогу надо,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лючик заветный найти для всех.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 научить детишек прекрасному, надо в гармонии с музыкой жить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Ведь в ней находят великую силу,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 заставляет нас думать,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творить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Натура ребенка как нежная скрипка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мело настроить ее поспеши,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запели трепетно, тонко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труны открытой, юной души!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Т.В. Кузнецова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09" cy="683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H:\группа 9\DSC_462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0" y="1"/>
            <a:ext cx="5500694" cy="3650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3510242" y="3429001"/>
            <a:ext cx="563375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09" cy="683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lum bright="20000" contrast="40000"/>
          </a:blip>
          <a:srcRect/>
          <a:stretch>
            <a:fillRect/>
          </a:stretch>
        </p:blipFill>
        <p:spPr bwMode="auto">
          <a:xfrm>
            <a:off x="2000232" y="857232"/>
            <a:ext cx="6833450" cy="5187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09" cy="683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5643570" cy="3645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4000496" y="3406436"/>
            <a:ext cx="5143504" cy="3451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09" cy="683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screen">
            <a:lum bright="10000" contrast="30000"/>
          </a:blip>
          <a:srcRect/>
          <a:stretch>
            <a:fillRect/>
          </a:stretch>
        </p:blipFill>
        <p:spPr bwMode="auto">
          <a:xfrm>
            <a:off x="214282" y="0"/>
            <a:ext cx="3571868" cy="4164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screen">
            <a:lum bright="10000" contrast="40000"/>
          </a:blip>
          <a:srcRect/>
          <a:stretch>
            <a:fillRect/>
          </a:stretch>
        </p:blipFill>
        <p:spPr bwMode="auto">
          <a:xfrm>
            <a:off x="3643306" y="3929066"/>
            <a:ext cx="5108611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lum bright="20000" contrast="40000"/>
          </a:blip>
          <a:srcRect/>
          <a:stretch>
            <a:fillRect/>
          </a:stretch>
        </p:blipFill>
        <p:spPr bwMode="auto">
          <a:xfrm>
            <a:off x="4071934" y="0"/>
            <a:ext cx="4286274" cy="4044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-19663"/>
            <a:ext cx="9144000" cy="687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C:\Users\Александр\Desktop\Новая папка (2)\DSC_1048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0" y="1285860"/>
            <a:ext cx="4500562" cy="3261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Александр\Desktop\Новая папка (2)\DSC_1094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4429125" y="3471889"/>
            <a:ext cx="4714876" cy="3386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G:\29.05.2019 группа 9\DSC_6477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 bwMode="auto">
          <a:xfrm>
            <a:off x="4429124" y="0"/>
            <a:ext cx="4714876" cy="3236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09" cy="683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2071670" y="857233"/>
            <a:ext cx="6894529" cy="4642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1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 descr="C:\Users\Александр\Desktop\Новая папка (2)\DSC_1087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1714480" y="1000108"/>
            <a:ext cx="7143800" cy="4957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09" cy="683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Буду рада сотрудничать.</a:t>
            </a:r>
            <a:b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-19663"/>
            <a:ext cx="9144000" cy="687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 descr="G:\сухомлинский 2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3214678" y="2143117"/>
            <a:ext cx="3286148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286000" y="500042"/>
            <a:ext cx="56435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«Музыкальное воспитание - это не воспитание музыканта, а прежде всего, воспитание человека». </a:t>
            </a:r>
          </a:p>
          <a:p>
            <a:pPr algn="r"/>
            <a:r>
              <a:rPr lang="ru-RU" sz="2000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В.А. Сухомлинский</a:t>
            </a:r>
            <a:endParaRPr lang="ru-RU" sz="2000" b="1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-19663"/>
            <a:ext cx="9144000" cy="687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286000" y="500042"/>
            <a:ext cx="56435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23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-19663"/>
            <a:ext cx="9144000" cy="687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Александр\Desktop\Новая папка (2)\DSC_6624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1928794" y="571480"/>
            <a:ext cx="7215206" cy="5518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-19663"/>
            <a:ext cx="9144000" cy="687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Александр\Desktop\Новая папка (2)\DSC_6545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2" y="0"/>
            <a:ext cx="4929188" cy="3427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Александр\Desktop\Новая папка (2)\DSC_1062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3709589" y="3249331"/>
            <a:ext cx="5434411" cy="3608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09" cy="689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Александр\Desktop\Новая папка (2)\DSC_4655.jpg"/>
          <p:cNvPicPr>
            <a:picLocks noChangeAspect="1" noChangeArrowheads="1"/>
          </p:cNvPicPr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3286116" cy="4951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G:\29.05.2019 группа 9\DSC_6463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 bwMode="auto">
          <a:xfrm>
            <a:off x="4500562" y="3404341"/>
            <a:ext cx="4643438" cy="3453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G:\9 ГРУППА\DSC_1058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 bwMode="auto">
          <a:xfrm>
            <a:off x="3214678" y="0"/>
            <a:ext cx="447343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-19663"/>
            <a:ext cx="9144000" cy="687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 descr="C:\Users\Александр\Desktop\Новая папка (2)\DSC_4861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3857620" y="3348937"/>
            <a:ext cx="5286380" cy="3509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Александр\Desktop\Новая папка (2)\DSC_6590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3177787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Александр\Desktop\Новая папка (2)\DSC_4814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 bwMode="auto">
          <a:xfrm>
            <a:off x="3156262" y="-1"/>
            <a:ext cx="5273390" cy="3500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0"/>
            <a:ext cx="9109809" cy="689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Александр\Desktop\Новая папка (2)\музей (7)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0" y="642918"/>
            <a:ext cx="9144000" cy="5643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909"/>
          <a:stretch>
            <a:fillRect/>
          </a:stretch>
        </p:blipFill>
        <p:spPr bwMode="auto">
          <a:xfrm>
            <a:off x="0" y="-19663"/>
            <a:ext cx="9144000" cy="687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 descr="C:\Users\Александр\Desktop\Новая папка (2)\_DSC9432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3714744" y="3261999"/>
            <a:ext cx="5429256" cy="359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Александр\Desktop\Новая папка (2)\_DSC9241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5246794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146</Words>
  <PresentationFormat>Экран (4:3)</PresentationFormat>
  <Paragraphs>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Буду рада сотрудничать.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Александр</cp:lastModifiedBy>
  <cp:revision>80</cp:revision>
  <dcterms:modified xsi:type="dcterms:W3CDTF">2019-12-18T13:09:41Z</dcterms:modified>
</cp:coreProperties>
</file>