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9" r:id="rId4"/>
    <p:sldId id="262" r:id="rId5"/>
    <p:sldId id="258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66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65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8D00E-A529-48BE-ADA2-CA570237EBD7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9E682-1F8C-41CA-B815-111DE5609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E30D2-E353-45BC-8A42-DFF5BEC8A4CB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3D389-BC81-4DED-A3F2-28B7FC7E2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C142F-D216-4987-AFF3-7ADFE3C670D0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C0A50-6ADE-4A04-910B-E83006CC66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EE298-6F8E-40D9-B294-A59C505A95CA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ECD24-9EAF-4DC1-8036-4AF9C62D69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87378-F921-4AC4-8FCA-93AA58409003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7E76F-662D-4AC2-85C1-57023DFE9B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B6354-126C-4578-97F7-1ED1BB351F9B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CB70A-A943-4A42-B542-9C88E5E5BE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219B0-4667-408B-A1CE-ECCBA80233CA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95378-BCEC-4F4A-80D4-C6C401213E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964ED-7567-4334-A764-C1F4D909B9D1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9A59E-ACDE-44E8-99F2-C900D249C2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8EFB7-3D97-4C0A-A794-38247F7F78F0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73D6B-7F97-438E-BA62-530073EDDE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F47FD-1199-445E-9B49-B1DD67186D07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7556E-F9C3-4117-A410-F46057D179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25E79-2B0E-43FF-A22A-2062AD378BFB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3B656-94D4-43A1-ACEA-05CF4177E3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05D299-FEC9-4E5E-B737-E8259BB2689D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C44951-BD31-497D-9ACE-B39A0DB1D6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Виды искривлений позвоночника</a:t>
            </a:r>
          </a:p>
        </p:txBody>
      </p:sp>
      <p:pic>
        <p:nvPicPr>
          <p:cNvPr id="13314" name="Содержимое 3" descr="Lechenie (1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03263" y="1600200"/>
            <a:ext cx="773747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3929063" y="357188"/>
            <a:ext cx="3500437" cy="1785937"/>
          </a:xfrm>
        </p:spPr>
        <p:txBody>
          <a:bodyPr/>
          <a:lstStyle/>
          <a:p>
            <a:r>
              <a:rPr lang="ru-RU" sz="4800" smtClean="0"/>
              <a:t>косолапость</a:t>
            </a:r>
          </a:p>
        </p:txBody>
      </p:sp>
      <p:pic>
        <p:nvPicPr>
          <p:cNvPr id="14338" name="Содержимое 4" descr="kosolapost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643313" y="2571750"/>
            <a:ext cx="4786312" cy="3000375"/>
          </a:xfrm>
        </p:spPr>
      </p:pic>
      <p:sp>
        <p:nvSpPr>
          <p:cNvPr id="14339" name="Текст 3"/>
          <p:cNvSpPr>
            <a:spLocks noGrp="1"/>
          </p:cNvSpPr>
          <p:nvPr>
            <p:ph type="body" sz="half" idx="2"/>
          </p:nvPr>
        </p:nvSpPr>
        <p:spPr>
          <a:xfrm>
            <a:off x="357188" y="2857500"/>
            <a:ext cx="3008312" cy="1857375"/>
          </a:xfrm>
        </p:spPr>
        <p:txBody>
          <a:bodyPr/>
          <a:lstStyle/>
          <a:p>
            <a:r>
              <a:rPr lang="ru-RU" sz="2000" smtClean="0">
                <a:latin typeface="Arial Black" pitchFamily="34" charset="0"/>
              </a:rPr>
              <a:t>Данная патология характеризуется тем, что малыш не может поставить на пол плоско пятку одной или обеих ступней.</a:t>
            </a:r>
            <a:br>
              <a:rPr lang="ru-RU" sz="2000" smtClean="0">
                <a:latin typeface="Arial Black" pitchFamily="34" charset="0"/>
              </a:rPr>
            </a:br>
            <a:r>
              <a:rPr lang="ru-RU" sz="2000" smtClean="0">
                <a:latin typeface="Arial Black" pitchFamily="34" charset="0"/>
              </a:rPr>
              <a:t/>
            </a:r>
            <a:br>
              <a:rPr lang="ru-RU" sz="2000" smtClean="0">
                <a:latin typeface="Arial Black" pitchFamily="34" charset="0"/>
              </a:rPr>
            </a:br>
            <a:endParaRPr lang="ru-RU" sz="2000" smtClean="0">
              <a:latin typeface="Arial Black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2786063" y="357188"/>
            <a:ext cx="3714750" cy="1162050"/>
          </a:xfrm>
        </p:spPr>
        <p:txBody>
          <a:bodyPr/>
          <a:lstStyle/>
          <a:p>
            <a:pPr algn="ctr"/>
            <a:r>
              <a:rPr lang="ru-RU" sz="4400" smtClean="0"/>
              <a:t>кифоз</a:t>
            </a:r>
          </a:p>
        </p:txBody>
      </p:sp>
      <p:pic>
        <p:nvPicPr>
          <p:cNvPr id="15362" name="Содержимое 4" descr="kyphosis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25925" y="1674813"/>
            <a:ext cx="3810000" cy="3048000"/>
          </a:xfrm>
        </p:spPr>
      </p:pic>
      <p:sp>
        <p:nvSpPr>
          <p:cNvPr id="15363" name="Текст 3"/>
          <p:cNvSpPr>
            <a:spLocks noGrp="1"/>
          </p:cNvSpPr>
          <p:nvPr>
            <p:ph type="body" sz="half" idx="2"/>
          </p:nvPr>
        </p:nvSpPr>
        <p:spPr>
          <a:xfrm>
            <a:off x="500063" y="1714500"/>
            <a:ext cx="3008312" cy="4500563"/>
          </a:xfrm>
        </p:spPr>
        <p:txBody>
          <a:bodyPr/>
          <a:lstStyle/>
          <a:p>
            <a:r>
              <a:rPr lang="ru-RU" sz="2400" b="1" smtClean="0"/>
              <a:t>представляет собой искривление верхнего отдела позвоночника. Может быть как приобретённым, так и наследственным.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2000250" y="0"/>
            <a:ext cx="5072063" cy="1643063"/>
          </a:xfrm>
        </p:spPr>
        <p:txBody>
          <a:bodyPr/>
          <a:lstStyle/>
          <a:p>
            <a:pPr algn="ctr"/>
            <a:r>
              <a:rPr lang="ru-RU" sz="3200" smtClean="0"/>
              <a:t>Плоская спина, Круглая спина, Кругловогнутая спина </a:t>
            </a:r>
          </a:p>
        </p:txBody>
      </p:sp>
      <p:pic>
        <p:nvPicPr>
          <p:cNvPr id="16386" name="Содержимое 4" descr="img1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143250" y="1643063"/>
            <a:ext cx="5643563" cy="3786187"/>
          </a:xfrm>
        </p:spPr>
      </p:pic>
      <p:sp>
        <p:nvSpPr>
          <p:cNvPr id="16387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smtClean="0"/>
              <a:t>Нарушение осанки, сопровождающее</a:t>
            </a:r>
          </a:p>
          <a:p>
            <a:r>
              <a:rPr lang="ru-RU" sz="2400" smtClean="0"/>
              <a:t> выпрямлением поясничного лордоза и комплексом сопутствующих изменений костно-суставной системы</a:t>
            </a:r>
          </a:p>
          <a:p>
            <a:r>
              <a:rPr lang="ru-RU" sz="2400" smtClean="0"/>
              <a:t> и позвоночника.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2428875" y="0"/>
            <a:ext cx="3429000" cy="1162050"/>
          </a:xfrm>
        </p:spPr>
        <p:txBody>
          <a:bodyPr/>
          <a:lstStyle/>
          <a:p>
            <a:r>
              <a:rPr lang="ru-RU" sz="3600" smtClean="0"/>
              <a:t>Плоскостопие</a:t>
            </a:r>
          </a:p>
        </p:txBody>
      </p:sp>
      <p:pic>
        <p:nvPicPr>
          <p:cNvPr id="17410" name="Содержимое 4" descr="Le varie forme di piede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87788" y="1746250"/>
            <a:ext cx="4486275" cy="2906713"/>
          </a:xfrm>
        </p:spPr>
      </p:pic>
      <p:sp>
        <p:nvSpPr>
          <p:cNvPr id="17411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smtClean="0"/>
              <a:t>Это деформация стопы с уплощением ее свода (у детей обычно деформируется продольный свод, из-за чего подошва становится плоской и всей своей поверхностью касается пола).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2571750" y="1071563"/>
            <a:ext cx="2357438" cy="1285875"/>
          </a:xfrm>
        </p:spPr>
        <p:txBody>
          <a:bodyPr/>
          <a:lstStyle/>
          <a:p>
            <a:r>
              <a:rPr lang="ru-RU" sz="4000" smtClean="0"/>
              <a:t>лордоз</a:t>
            </a:r>
          </a:p>
        </p:txBody>
      </p:sp>
      <p:pic>
        <p:nvPicPr>
          <p:cNvPr id="18434" name="Содержимое 4" descr="lordoz-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1928813"/>
            <a:ext cx="3857625" cy="3643312"/>
          </a:xfrm>
        </p:spPr>
      </p:pic>
      <p:sp>
        <p:nvSpPr>
          <p:cNvPr id="18435" name="Текст 3"/>
          <p:cNvSpPr>
            <a:spLocks noGrp="1"/>
          </p:cNvSpPr>
          <p:nvPr>
            <p:ph type="body" sz="half" idx="2"/>
          </p:nvPr>
        </p:nvSpPr>
        <p:spPr>
          <a:xfrm>
            <a:off x="1214438" y="1435100"/>
            <a:ext cx="3714750" cy="4691063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z="2400" smtClean="0"/>
          </a:p>
          <a:p>
            <a:r>
              <a:rPr lang="ru-RU" sz="2400" smtClean="0"/>
              <a:t>Изгиб позвоночника, обращенный выпуклостью вперёд.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3000375" y="273050"/>
            <a:ext cx="2571750" cy="1162050"/>
          </a:xfrm>
        </p:spPr>
        <p:txBody>
          <a:bodyPr/>
          <a:lstStyle/>
          <a:p>
            <a:r>
              <a:rPr lang="ru-RU" sz="4400" smtClean="0"/>
              <a:t>сколиоз</a:t>
            </a:r>
          </a:p>
        </p:txBody>
      </p:sp>
      <p:pic>
        <p:nvPicPr>
          <p:cNvPr id="19458" name="Содержимое 4" descr="skol-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25925" y="1293813"/>
            <a:ext cx="3810000" cy="3810000"/>
          </a:xfrm>
        </p:spPr>
      </p:pic>
      <p:sp>
        <p:nvSpPr>
          <p:cNvPr id="19459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800" smtClean="0"/>
              <a:t>Боковое искривление </a:t>
            </a:r>
          </a:p>
          <a:p>
            <a:r>
              <a:rPr lang="ru-RU" sz="2800" smtClean="0"/>
              <a:t>позвоночника у человека. Искривление может быть врождённым или приобретённым.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98</Words>
  <PresentationFormat>Экран (4:3)</PresentationFormat>
  <Paragraphs>22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Calibri</vt:lpstr>
      <vt:lpstr>Arial</vt:lpstr>
      <vt:lpstr>Arial Black</vt:lpstr>
      <vt:lpstr>Тема Office</vt:lpstr>
      <vt:lpstr>Виды искривлений позвоночника</vt:lpstr>
      <vt:lpstr>косолапость</vt:lpstr>
      <vt:lpstr>кифоз</vt:lpstr>
      <vt:lpstr>Плоская спина, Круглая спина, Кругловогнутая спина </vt:lpstr>
      <vt:lpstr>Плоскостопие</vt:lpstr>
      <vt:lpstr>лордоз</vt:lpstr>
      <vt:lpstr>сколиоз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заболеваний опорно-двигательного аппарата</dc:title>
  <cp:lastModifiedBy>таня</cp:lastModifiedBy>
  <cp:revision>6</cp:revision>
  <dcterms:modified xsi:type="dcterms:W3CDTF">2019-12-18T09:19:58Z</dcterms:modified>
</cp:coreProperties>
</file>