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4" r:id="rId3"/>
    <p:sldId id="265" r:id="rId4"/>
    <p:sldId id="268" r:id="rId5"/>
    <p:sldId id="27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5.mp3" TargetMode="External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://www.srozhdeniem.ru/assets/images/scenarii/detskie/den-rozhdeniya/5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21288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Воспитатель :</a:t>
            </a:r>
            <a:r>
              <a:rPr lang="ru-RU" b="1" dirty="0" err="1" smtClean="0"/>
              <a:t>Метальникова</a:t>
            </a:r>
            <a:r>
              <a:rPr lang="ru-RU" b="1" dirty="0" smtClean="0"/>
              <a:t>  Е.Н.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"/>
            <a:ext cx="8229600" cy="148478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12300" b="1" dirty="0" smtClean="0"/>
              <a:t>                   Проектная деятельность  </a:t>
            </a:r>
          </a:p>
          <a:p>
            <a:pPr>
              <a:buNone/>
            </a:pPr>
            <a:r>
              <a:rPr lang="ru-RU" sz="16000" b="1" dirty="0" smtClean="0"/>
              <a:t>             Дни рождения наших воспитанников в детском саду                  </a:t>
            </a:r>
          </a:p>
          <a:p>
            <a:pPr>
              <a:buNone/>
            </a:pPr>
            <a:r>
              <a:rPr lang="ru-RU" sz="21600" b="1" dirty="0" smtClean="0"/>
              <a:t>                 «ЮНЭК»</a:t>
            </a:r>
          </a:p>
          <a:p>
            <a:pPr>
              <a:buNone/>
            </a:pPr>
            <a:r>
              <a:rPr lang="ru-RU" sz="21600" b="1" dirty="0" smtClean="0"/>
              <a:t>          ул.Новая 10 «а»</a:t>
            </a:r>
          </a:p>
          <a:p>
            <a:pPr>
              <a:buNone/>
            </a:pPr>
            <a:r>
              <a:rPr lang="ru-RU" sz="16000" b="1" dirty="0" smtClean="0"/>
              <a:t>                         </a:t>
            </a:r>
          </a:p>
          <a:p>
            <a:pPr>
              <a:buNone/>
            </a:pPr>
            <a:endParaRPr lang="ru-RU" sz="12300" b="1" dirty="0" smtClean="0"/>
          </a:p>
          <a:p>
            <a:pPr>
              <a:buNone/>
            </a:pPr>
            <a:endParaRPr lang="ru-RU" sz="12300" b="1" dirty="0" smtClean="0"/>
          </a:p>
          <a:p>
            <a:pPr>
              <a:buNone/>
            </a:pPr>
            <a:r>
              <a:rPr lang="ru-RU" sz="12300" b="1" dirty="0" smtClean="0"/>
              <a:t>                                            </a:t>
            </a:r>
            <a:endParaRPr lang="ru-RU" sz="12300" b="1" dirty="0"/>
          </a:p>
        </p:txBody>
      </p:sp>
      <p:pic>
        <p:nvPicPr>
          <p:cNvPr id="9" name="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Объект 3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50034"/>
            <a:ext cx="1296144" cy="17648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61048"/>
            <a:ext cx="3250704" cy="194421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рождения с фокусником</a:t>
            </a:r>
            <a:endParaRPr lang="ru-RU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3356992"/>
            <a:ext cx="5015732" cy="3334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admin\Desktop\день рождения кости\Семён\DSC_02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673" y="147781"/>
            <a:ext cx="4368982" cy="2904838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10000">
    <p:wipe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274638"/>
            <a:ext cx="4978896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рождения «Путешествие на ковре самолёте»</a:t>
            </a:r>
            <a:endParaRPr lang="ru-RU" dirty="0"/>
          </a:p>
        </p:txBody>
      </p:sp>
      <p:pic>
        <p:nvPicPr>
          <p:cNvPr id="2050" name="Picture 2" descr="C:\Users\admin\Desktop\день рождения кости\DSC_08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4621347">
            <a:off x="-578783" y="1173999"/>
            <a:ext cx="5116812" cy="3402136"/>
          </a:xfrm>
          <a:prstGeom prst="rect">
            <a:avLst/>
          </a:prstGeom>
          <a:noFill/>
        </p:spPr>
      </p:pic>
      <p:pic>
        <p:nvPicPr>
          <p:cNvPr id="2051" name="Picture 3" descr="C:\Users\admin\Desktop\день рождения кости\DSC_07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326826"/>
            <a:ext cx="5076056" cy="337495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274638"/>
            <a:ext cx="3106688" cy="22182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День рождения со свинкой </a:t>
            </a:r>
            <a:r>
              <a:rPr lang="ru-RU" dirty="0" err="1" smtClean="0"/>
              <a:t>Пеппой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099" name="Picture 3" descr="C:\Users\admin\Desktop\СЛАВА\DSC_05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51253">
            <a:off x="3715307" y="3401179"/>
            <a:ext cx="4982354" cy="3312655"/>
          </a:xfrm>
          <a:prstGeom prst="rect">
            <a:avLst/>
          </a:prstGeom>
          <a:noFill/>
        </p:spPr>
      </p:pic>
      <p:pic>
        <p:nvPicPr>
          <p:cNvPr id="4100" name="Picture 4" descr="C:\Users\admin\Desktop\СЛАВА\DSC_055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502925">
            <a:off x="323528" y="260648"/>
            <a:ext cx="5059708" cy="33641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0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Вот такие у нас праздники!</a:t>
            </a:r>
            <a:endParaRPr lang="ru-RU" dirty="0"/>
          </a:p>
        </p:txBody>
      </p:sp>
      <p:pic>
        <p:nvPicPr>
          <p:cNvPr id="1026" name="Picture 2" descr="C:\Users\admin\Desktop\день рождения кости\тимоша\DSC_019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0279"/>
            <a:ext cx="7848872" cy="512291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52</Words>
  <Application>Microsoft Office PowerPoint</Application>
  <PresentationFormat>Экран (4:3)</PresentationFormat>
  <Paragraphs>15</Paragraphs>
  <Slides>5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Воспитатель :Метальникова  Е.Н.</vt:lpstr>
      <vt:lpstr>День рождения с фокусником</vt:lpstr>
      <vt:lpstr>День рождения «Путешествие на ковре самолёте»</vt:lpstr>
      <vt:lpstr>День рождения со свинкой Пеппой!</vt:lpstr>
      <vt:lpstr>Вот такие у нас праздники!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ЮНЭК</dc:creator>
  <cp:lastModifiedBy>1</cp:lastModifiedBy>
  <cp:revision>14</cp:revision>
  <dcterms:created xsi:type="dcterms:W3CDTF">2016-04-25T10:35:24Z</dcterms:created>
  <dcterms:modified xsi:type="dcterms:W3CDTF">2019-12-18T19:33:23Z</dcterms:modified>
</cp:coreProperties>
</file>