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8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omanadvice.ru/sdvg-u-detey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omanadvice.ru/detskie-strahi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mg0.liveinternet.ru/images/attach/b/3/16/420/16420683_1201729205_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581025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o4.imgsmail.ru/imgpreview?key=4a785f866b7140d2&amp;mb=imgdb_preview_13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60648"/>
            <a:ext cx="74168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b="1" i="1" dirty="0" err="1" smtClean="0"/>
              <a:t>Сказкотерапия</a:t>
            </a:r>
            <a:r>
              <a:rPr lang="ru-RU" sz="1600" dirty="0" smtClean="0"/>
              <a:t> - пожалуй, самый детский метод психологии, и, конечно, один из самых древних. Ведь ещё наши предки, занимаясь воспитанием детей, не спешили наказать провинившегося ребенка, а рассказывали ему сказку, из которой становился ясным смысл поступка. Сказки служили моральным и нравственным законом, предохраняли детей от напастей, учили их жизни. Зная, как сказка влияет на жизнь человека, можно очень многим помочь своему ребёнку. </a:t>
            </a:r>
            <a:endParaRPr lang="ru-RU" sz="1600" dirty="0"/>
          </a:p>
        </p:txBody>
      </p:sp>
      <p:pic>
        <p:nvPicPr>
          <p:cNvPr id="1029" name="Picture 5" descr="G:\DCIM\100D3200\DSC_00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3473" y="1772816"/>
            <a:ext cx="278524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err="1" smtClean="0"/>
              <a:t>Сказкотерапия</a:t>
            </a:r>
            <a:r>
              <a:rPr lang="ru-RU" b="1" dirty="0" smtClean="0"/>
              <a:t> для детей дошкольного </a:t>
            </a:r>
            <a:r>
              <a:rPr lang="ru-RU" sz="2900" b="1" dirty="0" smtClean="0"/>
              <a:t>возраста: виды </a:t>
            </a:r>
            <a:r>
              <a:rPr lang="ru-RU" sz="2900" b="1" dirty="0" err="1" smtClean="0"/>
              <a:t>сказкотерапии</a:t>
            </a:r>
            <a:endParaRPr lang="ru-RU" sz="2900" b="1" dirty="0" smtClean="0"/>
          </a:p>
          <a:p>
            <a:r>
              <a:rPr lang="ru-RU" sz="2900" dirty="0" smtClean="0"/>
              <a:t>Различают следующие виды сказок:</a:t>
            </a:r>
          </a:p>
          <a:p>
            <a:r>
              <a:rPr lang="ru-RU" sz="2900" dirty="0" smtClean="0"/>
              <a:t>дидактическая: ребенку повествуют о новых понятиях (дом, природа, семья, правила поведения в обществе);</a:t>
            </a:r>
          </a:p>
          <a:p>
            <a:r>
              <a:rPr lang="ru-RU" sz="2900" dirty="0" smtClean="0"/>
              <a:t>художественная: знакомство ребенка с эстетическими принципами, традициями человечества;</a:t>
            </a:r>
          </a:p>
          <a:p>
            <a:r>
              <a:rPr lang="ru-RU" sz="2900" dirty="0" smtClean="0"/>
              <a:t>диагностическая: в случае, ели ребенок выбрал себе любимую сказку и героя, то в данном контексте герой является прообразом самого ребенка, каким бы он хотел быть;</a:t>
            </a:r>
          </a:p>
          <a:p>
            <a:r>
              <a:rPr lang="ru-RU" sz="2900" dirty="0" smtClean="0"/>
              <a:t>профилактическая: сказки для чтения, служащие накоплению знаний ребенком;</a:t>
            </a:r>
          </a:p>
          <a:p>
            <a:r>
              <a:rPr lang="ru-RU" sz="2900" dirty="0" smtClean="0"/>
              <a:t>медитативная: формирует положительное состояние малыша .</a:t>
            </a:r>
          </a:p>
          <a:p>
            <a:endParaRPr lang="ru-RU" sz="2900" dirty="0" smtClean="0"/>
          </a:p>
          <a:p>
            <a:endParaRPr lang="ru-RU" dirty="0"/>
          </a:p>
        </p:txBody>
      </p:sp>
      <p:pic>
        <p:nvPicPr>
          <p:cNvPr id="2051" name="Picture 3" descr="G:\DCIM\100D3200\DSC_00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44824"/>
            <a:ext cx="3596208" cy="3847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Сказкотерапия</a:t>
            </a:r>
            <a:r>
              <a:rPr lang="ru-RU" b="1" dirty="0" smtClean="0"/>
              <a:t> для </a:t>
            </a:r>
            <a:r>
              <a:rPr lang="ru-RU" b="1" dirty="0" err="1" smtClean="0"/>
              <a:t>гиперактивных</a:t>
            </a:r>
            <a:r>
              <a:rPr lang="ru-RU" b="1" dirty="0" smtClean="0"/>
              <a:t> детей</a:t>
            </a:r>
          </a:p>
          <a:p>
            <a:r>
              <a:rPr lang="ru-RU" dirty="0" smtClean="0"/>
              <a:t>Использование метода </a:t>
            </a:r>
            <a:r>
              <a:rPr lang="ru-RU" dirty="0" err="1" smtClean="0"/>
              <a:t>сказкотерапии</a:t>
            </a:r>
            <a:r>
              <a:rPr lang="ru-RU" dirty="0" smtClean="0"/>
              <a:t> в работе с детьми с синдромом дефицита внимания и </a:t>
            </a:r>
            <a:r>
              <a:rPr lang="ru-RU" dirty="0" err="1" smtClean="0"/>
              <a:t>гиперактивности</a:t>
            </a:r>
            <a:r>
              <a:rPr lang="ru-RU" dirty="0" smtClean="0"/>
              <a:t> (</a:t>
            </a:r>
            <a:r>
              <a:rPr lang="ru-RU" dirty="0" smtClean="0">
                <a:hlinkClick r:id="rId2"/>
              </a:rPr>
              <a:t>СДВГ у детей</a:t>
            </a:r>
            <a:r>
              <a:rPr lang="ru-RU" dirty="0" smtClean="0"/>
              <a:t>) позволяет нормализовать эмоциональное и речевое состояние ребенка, уменьшить чрезмерную двигательную активность. Проработав сказку вместе с педагогом-психологом, </a:t>
            </a:r>
            <a:r>
              <a:rPr lang="ru-RU" dirty="0" err="1" smtClean="0"/>
              <a:t>гиперактивный</a:t>
            </a:r>
            <a:r>
              <a:rPr lang="ru-RU" dirty="0" smtClean="0"/>
              <a:t> ребенок учится по-другому вести себя в различных жизненных ситуациях: контролировать свою агрессивность, стать более спокойным, избегать конфликтов, где это возможно.</a:t>
            </a:r>
          </a:p>
          <a:p>
            <a:endParaRPr lang="ru-RU" dirty="0"/>
          </a:p>
        </p:txBody>
      </p:sp>
      <p:pic>
        <p:nvPicPr>
          <p:cNvPr id="3074" name="Picture 2" descr="G:\DCIM\100D3200\DSC_00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060848"/>
            <a:ext cx="3281363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Сказкотерапия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детских страхов</a:t>
            </a: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dirty="0" smtClean="0"/>
              <a:t>Прочитывая сказку, проигрывая сюжеты вместе с главными героями, которые успешно побеждают злодеев и свои страхи, ребенок погружается в атмосферу сказки, соотносит себя и свое поведение с главным героем и таким образом прорабатывает собственные страхи</a:t>
            </a:r>
          </a:p>
          <a:p>
            <a:endParaRPr lang="ru-RU" dirty="0"/>
          </a:p>
        </p:txBody>
      </p:sp>
      <p:pic>
        <p:nvPicPr>
          <p:cNvPr id="4098" name="Picture 2" descr="G:\DCIM\100D3200\DSC_00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03646"/>
            <a:ext cx="3668216" cy="3989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Использование </a:t>
            </a:r>
            <a:r>
              <a:rPr lang="ru-RU" b="1" dirty="0" err="1" smtClean="0"/>
              <a:t>сказкотерапии</a:t>
            </a:r>
            <a:r>
              <a:rPr lang="ru-RU" b="1" dirty="0" smtClean="0"/>
              <a:t> в детском саду</a:t>
            </a:r>
          </a:p>
          <a:p>
            <a:r>
              <a:rPr lang="ru-RU" dirty="0" smtClean="0"/>
              <a:t>Когда ребенок слушает сказку, то он погружается в события, которые в ней происходят и сильнее чувствует переживания героев сказки. Это создает возможность ребенку взглянуть на себя со стороны. Возвращаясь в реальный мир, он начинает чувствовать себя более </a:t>
            </a:r>
            <a:r>
              <a:rPr lang="ru-RU" dirty="0" err="1" smtClean="0"/>
              <a:t>защищенно</a:t>
            </a:r>
            <a:r>
              <a:rPr lang="ru-RU" dirty="0" smtClean="0"/>
              <a:t> и уверенно.</a:t>
            </a:r>
          </a:p>
          <a:p>
            <a:r>
              <a:rPr lang="ru-RU" dirty="0" err="1" smtClean="0"/>
              <a:t>Сказкотерапия</a:t>
            </a:r>
            <a:r>
              <a:rPr lang="ru-RU" dirty="0" smtClean="0"/>
              <a:t> в детском саду занимает особенное место, поскольку именно дети наиболее легко и просто усваивают нормы поведения, которые показывают главные герои сказок.</a:t>
            </a:r>
          </a:p>
          <a:p>
            <a:endParaRPr lang="ru-RU" dirty="0"/>
          </a:p>
        </p:txBody>
      </p:sp>
      <p:pic>
        <p:nvPicPr>
          <p:cNvPr id="1026" name="Picture 2" descr="G:\DCIM\100D3200\DSC_00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20562"/>
            <a:ext cx="4038600" cy="2685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236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ЮНЭК</dc:creator>
  <cp:lastModifiedBy>RePack by SPecialiST</cp:lastModifiedBy>
  <cp:revision>12</cp:revision>
  <dcterms:created xsi:type="dcterms:W3CDTF">2015-09-21T06:24:34Z</dcterms:created>
  <dcterms:modified xsi:type="dcterms:W3CDTF">2016-03-01T10:10:17Z</dcterms:modified>
</cp:coreProperties>
</file>