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DD724F5-63C1-4B7D-A228-2E97A958D60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9574EDB-CA0F-47F1-858A-079830F9C01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813690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800" dirty="0" smtClean="0"/>
          </a:p>
          <a:p>
            <a:endParaRPr lang="en-US" sz="4800" dirty="0"/>
          </a:p>
          <a:p>
            <a:r>
              <a:rPr lang="en-US" sz="4800" dirty="0" smtClean="0"/>
              <a:t>              </a:t>
            </a:r>
            <a:r>
              <a:rPr lang="ru-RU" sz="4800" dirty="0" smtClean="0"/>
              <a:t>Салаты- коктейли</a:t>
            </a:r>
          </a:p>
          <a:p>
            <a:endParaRPr lang="ru-RU" sz="4800" dirty="0"/>
          </a:p>
          <a:p>
            <a:r>
              <a:rPr lang="en-US" sz="3200" dirty="0" smtClean="0"/>
              <a:t>                       </a:t>
            </a:r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                               </a:t>
            </a:r>
            <a:r>
              <a:rPr lang="ru-RU" sz="2800" dirty="0" smtClean="0"/>
              <a:t>Мастер </a:t>
            </a:r>
            <a:r>
              <a:rPr lang="ru-RU" sz="2800" dirty="0"/>
              <a:t>п/о, </a:t>
            </a:r>
            <a:r>
              <a:rPr lang="en-US" sz="2800" dirty="0" smtClean="0"/>
              <a:t>             </a:t>
            </a:r>
          </a:p>
          <a:p>
            <a:r>
              <a:rPr lang="en-US" sz="2800" dirty="0" smtClean="0"/>
              <a:t>                               </a:t>
            </a:r>
            <a:r>
              <a:rPr lang="ru-RU" sz="2800" dirty="0" smtClean="0"/>
              <a:t>преподаватель </a:t>
            </a:r>
            <a:r>
              <a:rPr lang="ru-RU" sz="2800" dirty="0"/>
              <a:t>Е.Ю. </a:t>
            </a:r>
            <a:r>
              <a:rPr lang="ru-RU" sz="2800" dirty="0" err="1" smtClean="0"/>
              <a:t>Стативо</a:t>
            </a:r>
            <a:r>
              <a:rPr lang="en-US" sz="2800" dirty="0" smtClean="0"/>
              <a:t>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10199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6408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Салат- коктейль – это салат, который отличается </a:t>
            </a:r>
            <a:r>
              <a:rPr lang="ru-RU" sz="2800" dirty="0"/>
              <a:t>от обычного салата способом его подачи. </a:t>
            </a:r>
            <a:endParaRPr lang="ru-RU" sz="2800" dirty="0" smtClean="0"/>
          </a:p>
          <a:p>
            <a:r>
              <a:rPr lang="ru-RU" sz="2800" dirty="0" smtClean="0"/>
              <a:t>Посуда </a:t>
            </a:r>
            <a:r>
              <a:rPr lang="ru-RU" sz="2800" dirty="0"/>
              <a:t>для него должна быть </a:t>
            </a:r>
            <a:r>
              <a:rPr lang="ru-RU" sz="2800" dirty="0" smtClean="0"/>
              <a:t>прозрачной, красивой.  Для </a:t>
            </a:r>
            <a:r>
              <a:rPr lang="ru-RU" sz="2800" dirty="0"/>
              <a:t>этого используются </a:t>
            </a:r>
            <a:r>
              <a:rPr lang="ru-RU" sz="2800" dirty="0" err="1"/>
              <a:t>креманки</a:t>
            </a:r>
            <a:r>
              <a:rPr lang="ru-RU" sz="2800" dirty="0"/>
              <a:t>, вазочки, специальные бокалы. К салату коктейлю подается десертная ложечка.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296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9928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При приготовлении этих салатов продукты нарезают </a:t>
            </a:r>
            <a:r>
              <a:rPr lang="ru-RU" sz="2800" dirty="0" smtClean="0"/>
              <a:t>мелким кубиками, тонкими ломтиками или соломкой и укладывают слоями. </a:t>
            </a:r>
          </a:p>
          <a:p>
            <a:pPr algn="just"/>
            <a:r>
              <a:rPr lang="ru-RU" sz="2800" dirty="0" smtClean="0"/>
              <a:t>Компоненты </a:t>
            </a:r>
            <a:r>
              <a:rPr lang="ru-RU" sz="2800" dirty="0"/>
              <a:t>в салатах-коктейлях обычно не перемешивают. </a:t>
            </a:r>
            <a:r>
              <a:rPr lang="ru-RU" sz="2800" dirty="0" smtClean="0"/>
              <a:t>Заправляют </a:t>
            </a:r>
            <a:r>
              <a:rPr lang="ru-RU" sz="2800" dirty="0"/>
              <a:t>соусами и заправками непосредственно перед отпуском. Для оформлении, используют различную зелень (салат зеленый, петрушку, укроп), ягоды </a:t>
            </a:r>
            <a:r>
              <a:rPr lang="ru-RU" sz="2800" dirty="0" smtClean="0"/>
              <a:t>в</a:t>
            </a:r>
            <a:r>
              <a:rPr lang="ru-RU" sz="2800" dirty="0"/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целом виде, дольки или кружочки апельсина, лимона, которые надевают на край бокала или фужера.</a:t>
            </a:r>
          </a:p>
        </p:txBody>
      </p:sp>
    </p:spTree>
    <p:extLst>
      <p:ext uri="{BB962C8B-B14F-4D97-AF65-F5344CB8AC3E}">
        <p14:creationId xmlns:p14="http://schemas.microsoft.com/office/powerpoint/2010/main" val="412492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448" y="1561438"/>
            <a:ext cx="6163103" cy="41044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836712"/>
            <a:ext cx="42442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Подача салатов-коктейлей</a:t>
            </a:r>
          </a:p>
        </p:txBody>
      </p:sp>
    </p:spTree>
    <p:extLst>
      <p:ext uri="{BB962C8B-B14F-4D97-AF65-F5344CB8AC3E}">
        <p14:creationId xmlns:p14="http://schemas.microsoft.com/office/powerpoint/2010/main" val="702750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78" y="908720"/>
            <a:ext cx="8228577" cy="545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083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0648"/>
            <a:ext cx="4212468" cy="5616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88" y="3284985"/>
            <a:ext cx="4759964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81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" y="1143000"/>
            <a:ext cx="82867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27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764704"/>
            <a:ext cx="5213176" cy="52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764094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39</TotalTime>
  <Words>104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2019-12-16T10:21:11Z</dcterms:created>
  <dcterms:modified xsi:type="dcterms:W3CDTF">2019-12-16T11:01:07Z</dcterms:modified>
</cp:coreProperties>
</file>