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17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39C03-871B-4815-9113-D8E7910A0C9C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A44E6-C696-4429-A557-181D90957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93B1B-76DF-421D-90C3-5F70B2902A98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7B36-390E-4B45-8310-E7DF586B9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2BDEE-0640-46D0-A614-B29A88CF1139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6B0DE-37C6-42D4-9255-AD76AFF23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78D3C-B5D9-4357-932B-FBC58FE749F4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6D242-EBB8-47AA-B269-0E9B10326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AF6FB-D8EB-450E-847E-120EC4BECECB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E3F80-2CC9-4A59-9D69-38B28C1D3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EC2E5-3AC4-4C25-BC62-0AE2D741A80C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FAEB6-9372-4E16-BD8D-ACC153554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775E3-F373-42C1-8F70-B3DDFE667944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36988-7615-4A5B-90D5-52A79BEDF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18D40-C23E-4389-8404-47DFCDD2F92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EC270-39DC-4DB8-BE5D-37465163E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58B92-95E6-4C24-92D7-0FB24DD714D8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59F67-4B64-41E4-9E33-E9ABC25767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92A54-D5AC-43BA-B945-444144250E1C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BE0EE-4896-4BD8-8513-A8591D044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1812D-4260-4B7E-BD2C-8B66DA593B72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D0CA2-FAEE-4321-B601-7B8869C58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88FF82-2251-4D2C-8FA7-1092BA931C38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72A4EE-15EB-46E6-9914-2A3976723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1268413"/>
            <a:ext cx="7561263" cy="4032250"/>
          </a:xfrm>
        </p:spPr>
        <p:txBody>
          <a:bodyPr/>
          <a:lstStyle/>
          <a:p>
            <a:pPr algn="l"/>
            <a:r>
              <a:rPr lang="ru-RU" smtClean="0"/>
              <a:t>Современные методы развития и коррекции детей с нарушением опорно- двигательного аппарата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1"/>
          <p:cNvSpPr>
            <a:spLocks noGrp="1"/>
          </p:cNvSpPr>
          <p:nvPr>
            <p:ph idx="1"/>
          </p:nvPr>
        </p:nvSpPr>
        <p:spPr>
          <a:xfrm>
            <a:off x="250825" y="1700213"/>
            <a:ext cx="7634288" cy="4425950"/>
          </a:xfrm>
        </p:spPr>
        <p:txBody>
          <a:bodyPr/>
          <a:lstStyle/>
          <a:p>
            <a:r>
              <a:rPr lang="ru-RU" sz="2600" b="1" smtClean="0">
                <a:solidFill>
                  <a:schemeClr val="tx1"/>
                </a:solidFill>
              </a:rPr>
              <a:t>Дельфинотерапия, по сути своей, – комплексное воздействие на весь организм. Складывается оно из излучаемых дельфином ультразвуковых волн, двигательной активности, в результате пребывания в воде, морская, кстати, обладает определенными целебными свойствами. А также мощного психологического эффекта. Будучи исключительно коммуникабельным, дельфин побуждает человека, который находится в бассейне вместе с ним, к совместному плаванию, совместным играм, невербальному обмену информацией. </a:t>
            </a:r>
            <a:r>
              <a:rPr lang="ru-RU" sz="2600" b="1" smtClean="0"/>
              <a:t/>
            </a:r>
            <a:br>
              <a:rPr lang="ru-RU" sz="2600" b="1" smtClean="0"/>
            </a:br>
            <a:endParaRPr lang="ru-RU" sz="2600" b="1" smtClean="0"/>
          </a:p>
        </p:txBody>
      </p:sp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Дельфинотерапия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31050" y="3789363"/>
            <a:ext cx="2012950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2060575"/>
            <a:ext cx="8642350" cy="4537075"/>
          </a:xfrm>
        </p:spPr>
        <p:txBody>
          <a:bodyPr rtlCol="0"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sz="3100" b="1" dirty="0">
                <a:solidFill>
                  <a:schemeClr val="tx1"/>
                </a:solidFill>
              </a:rPr>
              <a:t>1. Свободное взаимодействие особого ребенка с животным, при минимальном участии </a:t>
            </a:r>
            <a:r>
              <a:rPr lang="ru-RU" sz="3100" b="1" dirty="0" smtClean="0">
                <a:solidFill>
                  <a:schemeClr val="tx1"/>
                </a:solidFill>
              </a:rPr>
              <a:t>специалистов. </a:t>
            </a:r>
            <a:r>
              <a:rPr lang="ru-RU" sz="3100" b="1" dirty="0">
                <a:solidFill>
                  <a:schemeClr val="tx1"/>
                </a:solidFill>
              </a:rPr>
              <a:t>Данное направление подразумевает, что пациент самостоятельно выбирает способы взаимодействия с дельфином, выстраивая с ним свои отношения. Роль специалистов здесь ограничена обеспечением безопасности детей и </a:t>
            </a:r>
            <a:r>
              <a:rPr lang="ru-RU" sz="3100" b="1" dirty="0" smtClean="0">
                <a:solidFill>
                  <a:schemeClr val="tx1"/>
                </a:solidFill>
              </a:rPr>
              <a:t>дельфинов.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tx1"/>
                </a:solidFill>
              </a:rPr>
              <a:t>2</a:t>
            </a:r>
            <a:r>
              <a:rPr lang="ru-RU" sz="3100" b="1" dirty="0">
                <a:solidFill>
                  <a:schemeClr val="tx1"/>
                </a:solidFill>
              </a:rPr>
              <a:t>. Специально организованное общение с животным, то есть осуществляемое через специалиста (врача, психолога, тренера, педагога, психотерапевта и т.д.). Здесь общение со специалистом несет психотерапевтическое значение для пациента, а общение с дельфином играет «роль» фона, среды. </a:t>
            </a:r>
            <a:endParaRPr lang="ru-RU" sz="3100" b="1" dirty="0" smtClean="0">
              <a:solidFill>
                <a:schemeClr val="tx1"/>
              </a:solidFill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/>
              <a:t>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sz="2600" b="1" dirty="0" err="1" smtClean="0">
                <a:solidFill>
                  <a:schemeClr val="tx1"/>
                </a:solidFill>
              </a:rPr>
              <a:t>Дельфинотерапия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>
                <a:solidFill>
                  <a:schemeClr val="tx1"/>
                </a:solidFill>
              </a:rPr>
              <a:t>может решать различные задачи: </a:t>
            </a:r>
            <a:r>
              <a:rPr lang="ru-RU" sz="2600" b="1" dirty="0" err="1" smtClean="0">
                <a:solidFill>
                  <a:schemeClr val="tx1"/>
                </a:solidFill>
              </a:rPr>
              <a:t>психокоррекционные</a:t>
            </a:r>
            <a:r>
              <a:rPr lang="ru-RU" sz="2600" b="1" dirty="0">
                <a:solidFill>
                  <a:schemeClr val="tx1"/>
                </a:solidFill>
              </a:rPr>
              <a:t>, психотерапевтические, психопрофилактические, педагогические, физиотерапевтические. Эти задачи зависят от «запроса» конкретного пациента и специалиста, замыкающего терапевтическую цепь</a:t>
            </a:r>
            <a:r>
              <a:rPr lang="ru-RU" sz="2600" b="1" dirty="0" smtClean="0">
                <a:solidFill>
                  <a:schemeClr val="tx1"/>
                </a:solidFill>
              </a:rPr>
              <a:t>.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Подходы в лечении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1"/>
          <p:cNvSpPr>
            <a:spLocks noGrp="1"/>
          </p:cNvSpPr>
          <p:nvPr>
            <p:ph idx="1"/>
          </p:nvPr>
        </p:nvSpPr>
        <p:spPr>
          <a:xfrm>
            <a:off x="250825" y="1700213"/>
            <a:ext cx="8642350" cy="4897437"/>
          </a:xfrm>
        </p:spPr>
        <p:txBody>
          <a:bodyPr/>
          <a:lstStyle/>
          <a:p>
            <a:r>
              <a:rPr lang="ru-RU" sz="2200" b="1" smtClean="0">
                <a:solidFill>
                  <a:schemeClr val="tx1"/>
                </a:solidFill>
              </a:rPr>
              <a:t>Иппотерапия для детей с проблемами моторики, координации движений, управления своим телом, поражениями ЦНС, ДЦП и прочими подобными отклонениями физического и умственного развития может стать бесценным компонентом лечения. При передвижении на лошади верхом человек вынужден удерживать равновесие, синхронизировать и координировать свои движения, включая тем самым в работу все без исключения мышцы тела, даже бездействующие обычно. Мышцы рук и ног при этом обеспечивают самостоятельные движения, не зависящие друг от друга, тем самым заставляя работать оба полушария головного мозга. Помимо этого, иппотерапия – методика стимулирующая развитие мелкой моторики, способствующая формированию точных, сложных движений. </a:t>
            </a:r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Иппотерапия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0825" y="404813"/>
            <a:ext cx="8642350" cy="6192837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Терапевтический эффект верховой езды на лошади, </a:t>
            </a:r>
            <a:r>
              <a:rPr lang="ru-RU" dirty="0" smtClean="0">
                <a:solidFill>
                  <a:schemeClr val="tx1"/>
                </a:solidFill>
              </a:rPr>
              <a:t>заключается: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всаднику </a:t>
            </a:r>
            <a:r>
              <a:rPr lang="ru-RU" dirty="0">
                <a:solidFill>
                  <a:schemeClr val="tx1"/>
                </a:solidFill>
              </a:rPr>
              <a:t>за одну минуту передается более ста разноплановых колебательных импульсов: вертикальные </a:t>
            </a:r>
            <a:r>
              <a:rPr lang="ru-RU" dirty="0" smtClean="0">
                <a:solidFill>
                  <a:schemeClr val="tx1"/>
                </a:solidFill>
              </a:rPr>
              <a:t>импульсы, горизонтальные импульсы, </a:t>
            </a:r>
            <a:r>
              <a:rPr lang="ru-RU" dirty="0">
                <a:solidFill>
                  <a:schemeClr val="tx1"/>
                </a:solidFill>
              </a:rPr>
              <a:t>импульсы </a:t>
            </a:r>
            <a:r>
              <a:rPr lang="ru-RU" dirty="0" smtClean="0">
                <a:solidFill>
                  <a:schemeClr val="tx1"/>
                </a:solidFill>
              </a:rPr>
              <a:t>диагональные </a:t>
            </a:r>
            <a:r>
              <a:rPr lang="ru-RU" dirty="0">
                <a:solidFill>
                  <a:schemeClr val="tx1"/>
                </a:solidFill>
              </a:rPr>
              <a:t>и прочие более сложные. </a:t>
            </a:r>
            <a:endParaRPr lang="ru-RU" dirty="0" smtClean="0">
              <a:solidFill>
                <a:schemeClr val="tx1"/>
              </a:solidFill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массирующее </a:t>
            </a:r>
            <a:r>
              <a:rPr lang="ru-RU" dirty="0">
                <a:solidFill>
                  <a:schemeClr val="tx1"/>
                </a:solidFill>
              </a:rPr>
              <a:t>воздействие на все тело и органы, а вследствие более высокой температуры тела лошади, чем тела человека (на 1,5 - 2 градуса), происходит и разогревающий эффект для тела наездника усиливая кровообращение в организме, улучшая тем самым питание клеток головного мозга пациента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546600"/>
            <a:ext cx="37084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>
          <a:xfrm>
            <a:off x="179388" y="1916113"/>
            <a:ext cx="8785225" cy="4210050"/>
          </a:xfrm>
        </p:spPr>
        <p:txBody>
          <a:bodyPr/>
          <a:lstStyle/>
          <a:p>
            <a:r>
              <a:rPr lang="ru-RU" b="1" smtClean="0">
                <a:solidFill>
                  <a:schemeClr val="tx1"/>
                </a:solidFill>
              </a:rPr>
              <a:t>Арт-терапия - один из весьма эффективных методов лечения она помогает развивать коммуникативные навыки и формировать терапевтические отношения. Арт-терапия позволяет проникнуть вглубь внутреннего мира такого особенного ребенка, «заглянуть в скважину» и попробовать понять, что он думает, что происходит в его «голове».</a:t>
            </a:r>
          </a:p>
        </p:txBody>
      </p:sp>
      <p:sp>
        <p:nvSpPr>
          <p:cNvPr id="1843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Арт- терапия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133850"/>
            <a:ext cx="349726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1"/>
          </p:nvPr>
        </p:nvSpPr>
        <p:spPr>
          <a:xfrm>
            <a:off x="250825" y="1844675"/>
            <a:ext cx="8497888" cy="4281488"/>
          </a:xfrm>
        </p:spPr>
        <p:txBody>
          <a:bodyPr/>
          <a:lstStyle/>
          <a:p>
            <a:r>
              <a:rPr lang="ru-RU" sz="2200" b="1" smtClean="0">
                <a:solidFill>
                  <a:schemeClr val="tx1"/>
                </a:solidFill>
              </a:rPr>
              <a:t>1. Дать человеку социально приемлемый выход, выплеск агрессии и иным негативным чувствам. 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2. В качестве вспомогательного способа облегчить лечение (психотерапию). 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3. Получить наглядный материал для психодиагностики пациента. 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4. Проработать подавленные чувства и мысли. 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5. Установить контакт. 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6. Помочь развить самоконтроль. 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7. Научить концентрировать внимание на чувствах и ощущениях.</a:t>
            </a:r>
          </a:p>
          <a:p>
            <a:r>
              <a:rPr lang="ru-RU" sz="2200" b="1" smtClean="0">
                <a:solidFill>
                  <a:schemeClr val="tx1"/>
                </a:solidFill>
              </a:rPr>
              <a:t>8. Развить в ребенке творческие способности и дать возможность повысить самооценку.</a:t>
            </a:r>
          </a:p>
        </p:txBody>
      </p:sp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 арт- терапии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1"/>
          <p:cNvSpPr>
            <a:spLocks noGrp="1"/>
          </p:cNvSpPr>
          <p:nvPr>
            <p:ph idx="1"/>
          </p:nvPr>
        </p:nvSpPr>
        <p:spPr>
          <a:xfrm>
            <a:off x="250825" y="1916113"/>
            <a:ext cx="8713788" cy="4210050"/>
          </a:xfrm>
        </p:spPr>
        <p:txBody>
          <a:bodyPr/>
          <a:lstStyle/>
          <a:p>
            <a:r>
              <a:rPr lang="ru-RU" b="1" smtClean="0">
                <a:solidFill>
                  <a:schemeClr val="tx1"/>
                </a:solidFill>
              </a:rPr>
              <a:t>1. снятие оценочности - погружение ребенка в творческое состояние при помощи музыки, рисования, аппликации, лепки.</a:t>
            </a:r>
          </a:p>
          <a:p>
            <a:r>
              <a:rPr lang="ru-RU" b="1" smtClean="0">
                <a:solidFill>
                  <a:schemeClr val="tx1"/>
                </a:solidFill>
              </a:rPr>
              <a:t>2. взаимодействие с природой и новыми предметами, которое происходит в наиболее благотворной атмосфере. </a:t>
            </a:r>
          </a:p>
          <a:p>
            <a:r>
              <a:rPr lang="ru-RU" b="1" smtClean="0">
                <a:solidFill>
                  <a:schemeClr val="tx1"/>
                </a:solidFill>
              </a:rPr>
              <a:t>3. снятие барьерной установки, страхов.</a:t>
            </a:r>
          </a:p>
        </p:txBody>
      </p:sp>
      <p:sp>
        <p:nvSpPr>
          <p:cNvPr id="2048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Принципы арт- терапии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458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Candara</vt:lpstr>
      <vt:lpstr>Arial</vt:lpstr>
      <vt:lpstr>Symbol</vt:lpstr>
      <vt:lpstr>Calibri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Современные методы развития и коррекции детей с нарушением опорно- двигательного аппарата</vt:lpstr>
      <vt:lpstr>Дельфинотерапия</vt:lpstr>
      <vt:lpstr>Подходы в лечении</vt:lpstr>
      <vt:lpstr>Иппотерапия</vt:lpstr>
      <vt:lpstr>Слайд 5</vt:lpstr>
      <vt:lpstr>Арт- терапия</vt:lpstr>
      <vt:lpstr>Задачи арт- терапии</vt:lpstr>
      <vt:lpstr>Принципы арт- терапии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методы развития и коррекции детей с нарушением опорно- двигательного аппарата</dc:title>
  <dc:creator>Наталья</dc:creator>
  <cp:lastModifiedBy>таня</cp:lastModifiedBy>
  <cp:revision>8</cp:revision>
  <dcterms:created xsi:type="dcterms:W3CDTF">2015-12-20T14:21:10Z</dcterms:created>
  <dcterms:modified xsi:type="dcterms:W3CDTF">2019-12-18T09:15:59Z</dcterms:modified>
</cp:coreProperties>
</file>