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slides/slide94.xml" ContentType="application/vnd.openxmlformats-officedocument.presentationml.slide+xml"/>
  <Override PartName="/ppt/slides/slide113.xml" ContentType="application/vnd.openxmlformats-officedocument.presentationml.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83.xml" ContentType="application/vnd.openxmlformats-officedocument.presentationml.slide+xml"/>
  <Override PartName="/ppt/slides/slide102.xml" ContentType="application/vnd.openxmlformats-officedocument.presentationml.slide+xml"/>
  <Override PartName="/ppt/slides/slide120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s/slide99.xml" ContentType="application/vnd.openxmlformats-officedocument.presentationml.slide+xml"/>
  <Override PartName="/ppt/slides/slide118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95.xml" ContentType="application/vnd.openxmlformats-officedocument.presentationml.slide+xml"/>
  <Override PartName="/ppt/slides/slide103.xml" ContentType="application/vnd.openxmlformats-officedocument.presentationml.slide+xml"/>
  <Override PartName="/ppt/slides/slide105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s/slide82.xml" ContentType="application/vnd.openxmlformats-officedocument.presentationml.slide+xml"/>
  <Override PartName="/ppt/slides/slide91.xml" ContentType="application/vnd.openxmlformats-officedocument.presentationml.slide+xml"/>
  <Override PartName="/ppt/slides/slide110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9.xml" ContentType="application/vnd.openxmlformats-officedocument.presentationml.slide+xml"/>
  <Override PartName="/ppt/slides/slide98.xml" ContentType="application/vnd.openxmlformats-officedocument.presentationml.slide+xml"/>
  <Override PartName="/ppt/slides/slide108.xml" ContentType="application/vnd.openxmlformats-officedocument.presentationml.slide+xml"/>
  <Override PartName="/ppt/slides/slide117.xml" ContentType="application/vnd.openxmlformats-officedocument.presentationml.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slides/slide87.xml" ContentType="application/vnd.openxmlformats-officedocument.presentationml.slide+xml"/>
  <Override PartName="/ppt/slides/slide96.xml" ContentType="application/vnd.openxmlformats-officedocument.presentationml.slide+xml"/>
  <Override PartName="/ppt/slides/slide106.xml" ContentType="application/vnd.openxmlformats-officedocument.presentationml.slide+xml"/>
  <Override PartName="/ppt/slides/slide115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  <p:sldId id="306" r:id="rId51"/>
    <p:sldId id="307" r:id="rId52"/>
    <p:sldId id="308" r:id="rId53"/>
    <p:sldId id="309" r:id="rId54"/>
    <p:sldId id="310" r:id="rId55"/>
    <p:sldId id="311" r:id="rId56"/>
    <p:sldId id="312" r:id="rId57"/>
    <p:sldId id="313" r:id="rId58"/>
    <p:sldId id="314" r:id="rId59"/>
    <p:sldId id="315" r:id="rId60"/>
    <p:sldId id="316" r:id="rId61"/>
    <p:sldId id="317" r:id="rId62"/>
    <p:sldId id="318" r:id="rId63"/>
    <p:sldId id="319" r:id="rId64"/>
    <p:sldId id="320" r:id="rId65"/>
    <p:sldId id="321" r:id="rId66"/>
    <p:sldId id="322" r:id="rId67"/>
    <p:sldId id="323" r:id="rId68"/>
    <p:sldId id="324" r:id="rId69"/>
    <p:sldId id="325" r:id="rId70"/>
    <p:sldId id="326" r:id="rId71"/>
    <p:sldId id="327" r:id="rId72"/>
    <p:sldId id="328" r:id="rId73"/>
    <p:sldId id="329" r:id="rId74"/>
    <p:sldId id="330" r:id="rId75"/>
    <p:sldId id="331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  <p:sldId id="342" r:id="rId87"/>
    <p:sldId id="343" r:id="rId88"/>
    <p:sldId id="344" r:id="rId89"/>
    <p:sldId id="345" r:id="rId90"/>
    <p:sldId id="346" r:id="rId91"/>
    <p:sldId id="347" r:id="rId92"/>
    <p:sldId id="348" r:id="rId93"/>
    <p:sldId id="349" r:id="rId94"/>
    <p:sldId id="350" r:id="rId95"/>
    <p:sldId id="351" r:id="rId96"/>
    <p:sldId id="353" r:id="rId97"/>
    <p:sldId id="354" r:id="rId98"/>
    <p:sldId id="355" r:id="rId99"/>
    <p:sldId id="356" r:id="rId100"/>
    <p:sldId id="357" r:id="rId101"/>
    <p:sldId id="358" r:id="rId102"/>
    <p:sldId id="359" r:id="rId103"/>
    <p:sldId id="360" r:id="rId104"/>
    <p:sldId id="361" r:id="rId105"/>
    <p:sldId id="362" r:id="rId106"/>
    <p:sldId id="363" r:id="rId107"/>
    <p:sldId id="364" r:id="rId108"/>
    <p:sldId id="365" r:id="rId109"/>
    <p:sldId id="366" r:id="rId110"/>
    <p:sldId id="367" r:id="rId111"/>
    <p:sldId id="368" r:id="rId112"/>
    <p:sldId id="369" r:id="rId113"/>
    <p:sldId id="370" r:id="rId114"/>
    <p:sldId id="371" r:id="rId115"/>
    <p:sldId id="372" r:id="rId116"/>
    <p:sldId id="373" r:id="rId117"/>
    <p:sldId id="374" r:id="rId118"/>
    <p:sldId id="375" r:id="rId119"/>
    <p:sldId id="376" r:id="rId120"/>
    <p:sldId id="377" r:id="rId121"/>
    <p:sldId id="378" r:id="rId122"/>
    <p:sldId id="379" r:id="rId1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pPr/>
              <a:t>04.11.2019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132856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00.00.</a:t>
            </a:r>
            <a:endParaRPr lang="ru-RU" sz="166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85890" y="219101"/>
            <a:ext cx="7772400" cy="104966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z="6600" b="1" dirty="0" smtClean="0"/>
              <a:t>ВНИМАНИЕ!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xmlns="" val="2856428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2163"/>
    </mc:Choice>
    <mc:Fallback>
      <p:transition spd="slow" advTm="2163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00.09.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16"/>
    </mc:Choice>
    <mc:Fallback>
      <p:transition spd="slow" advTm="1016"/>
    </mc:Fallback>
  </mc:AlternateContent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01.39.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01.40.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01.41.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01.42.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01.43.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01.44.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01.45.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01.46.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01.47.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01.48.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00.10.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28"/>
    </mc:Choice>
    <mc:Fallback>
      <p:transition spd="slow" advTm="1028"/>
    </mc:Fallback>
  </mc:AlternateContent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01.49.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01.50.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01.51.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01.52.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01.53.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01.54.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01.55.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01.56.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01.57.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01.58.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00.11.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64"/>
    </mc:Choice>
    <mc:Fallback>
      <p:transition spd="slow" advTm="964"/>
    </mc:Fallback>
  </mc:AlternateContent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01.59.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02.00.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im0-tub-ru.yandex.net/i?id=cb4fd82b5c4b6a3cf7da49055151f2fe-srl&amp;n=1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142984"/>
            <a:ext cx="6500858" cy="4597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00.12.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42"/>
    </mc:Choice>
    <mc:Fallback>
      <p:transition spd="slow" advTm="1042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00.13.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77"/>
    </mc:Choice>
    <mc:Fallback>
      <p:transition spd="slow" advTm="877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00.14.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04"/>
    </mc:Choice>
    <mc:Fallback>
      <p:transition spd="slow" advTm="904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00.15.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78"/>
    </mc:Choice>
    <mc:Fallback>
      <p:transition spd="slow" advTm="978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00.16.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63"/>
    </mc:Choice>
    <mc:Fallback>
      <p:transition spd="slow" advTm="963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00.17.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32"/>
    </mc:Choice>
    <mc:Fallback>
      <p:transition spd="slow" advTm="932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00.18.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26"/>
    </mc:Choice>
    <mc:Fallback>
      <p:transition spd="slow" advTm="1026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00.01.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03"/>
    </mc:Choice>
    <mc:Fallback>
      <p:transition spd="slow" advTm="903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00.19.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89"/>
    </mc:Choice>
    <mc:Fallback>
      <p:transition spd="slow" advTm="1089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00.20.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82"/>
    </mc:Choice>
    <mc:Fallback>
      <p:transition spd="slow" advTm="1082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00.21.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92"/>
    </mc:Choice>
    <mc:Fallback>
      <p:transition spd="slow" advTm="992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00.22.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71"/>
    </mc:Choice>
    <mc:Fallback>
      <p:transition spd="slow" advTm="971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00.23.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14"/>
    </mc:Choice>
    <mc:Fallback>
      <p:transition spd="slow" advTm="1014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00.24.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38"/>
    </mc:Choice>
    <mc:Fallback>
      <p:transition spd="slow" advTm="1138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00.25.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10"/>
    </mc:Choice>
    <mc:Fallback>
      <p:transition spd="slow" advTm="91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00.26.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45"/>
    </mc:Choice>
    <mc:Fallback>
      <p:transition spd="slow" advTm="945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00.27.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78"/>
    </mc:Choice>
    <mc:Fallback>
      <p:transition spd="slow" advTm="878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00.28.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98"/>
    </mc:Choice>
    <mc:Fallback>
      <p:transition spd="slow" advTm="898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00.02.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18"/>
    </mc:Choice>
    <mc:Fallback>
      <p:transition spd="slow" advTm="818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00.29.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08"/>
    </mc:Choice>
    <mc:Fallback>
      <p:transition spd="slow" advTm="1008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00.30.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22"/>
    </mc:Choice>
    <mc:Fallback>
      <p:transition spd="slow" advTm="1022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00.31.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25"/>
    </mc:Choice>
    <mc:Fallback>
      <p:transition spd="slow" advTm="1025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00.32.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92"/>
    </mc:Choice>
    <mc:Fallback>
      <p:transition spd="slow" advTm="992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00.33.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41"/>
    </mc:Choice>
    <mc:Fallback>
      <p:transition spd="slow" advTm="941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00.34.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23"/>
    </mc:Choice>
    <mc:Fallback>
      <p:transition spd="slow" advTm="1023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00.35.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35"/>
    </mc:Choice>
    <mc:Fallback>
      <p:transition spd="slow" advTm="1035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00.36.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91"/>
    </mc:Choice>
    <mc:Fallback>
      <p:transition spd="slow" advTm="991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00.37.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58"/>
    </mc:Choice>
    <mc:Fallback>
      <p:transition spd="slow" advTm="958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00.38.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95"/>
    </mc:Choice>
    <mc:Fallback>
      <p:transition spd="slow" advTm="995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00.03.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82"/>
    </mc:Choice>
    <mc:Fallback>
      <p:transition spd="slow" advTm="982"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00.39.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45"/>
    </mc:Choice>
    <mc:Fallback>
      <p:transition spd="slow" advTm="845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00.40.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89"/>
    </mc:Choice>
    <mc:Fallback>
      <p:transition spd="slow" advTm="889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00.41.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55"/>
    </mc:Choice>
    <mc:Fallback>
      <p:transition spd="slow" advTm="1055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00.42.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47"/>
    </mc:Choice>
    <mc:Fallback>
      <p:transition spd="slow" advTm="947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00.43.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92"/>
    </mc:Choice>
    <mc:Fallback>
      <p:transition spd="slow" advTm="992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00.44.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14"/>
    </mc:Choice>
    <mc:Fallback>
      <p:transition spd="slow" advTm="1014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00.45.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51"/>
    </mc:Choice>
    <mc:Fallback>
      <p:transition spd="slow" advTm="1051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00.46.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72"/>
    </mc:Choice>
    <mc:Fallback>
      <p:transition spd="slow" advTm="1072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00.47.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70"/>
    </mc:Choice>
    <mc:Fallback>
      <p:transition spd="slow" advTm="970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00.48.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56"/>
    </mc:Choice>
    <mc:Fallback>
      <p:transition spd="slow" advTm="956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00.04.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75"/>
    </mc:Choice>
    <mc:Fallback>
      <p:transition spd="slow" advTm="875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00.49.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76"/>
    </mc:Choice>
    <mc:Fallback>
      <p:transition spd="slow" advTm="976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00.50.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42"/>
    </mc:Choice>
    <mc:Fallback>
      <p:transition spd="slow" advTm="942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00.51.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13"/>
    </mc:Choice>
    <mc:Fallback>
      <p:transition spd="slow" advTm="1013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00.52.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04"/>
    </mc:Choice>
    <mc:Fallback>
      <p:transition spd="slow" advTm="804"/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00.53.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75"/>
    </mc:Choice>
    <mc:Fallback>
      <p:transition spd="slow" advTm="975"/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00.54.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91"/>
    </mc:Choice>
    <mc:Fallback>
      <p:transition spd="slow" advTm="1091"/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00.55.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70"/>
    </mc:Choice>
    <mc:Fallback>
      <p:transition spd="slow" advTm="1170"/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00.56.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02"/>
    </mc:Choice>
    <mc:Fallback>
      <p:transition spd="slow" advTm="902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00.57.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23"/>
    </mc:Choice>
    <mc:Fallback>
      <p:transition spd="slow" advTm="923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00.58.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33"/>
    </mc:Choice>
    <mc:Fallback>
      <p:transition spd="slow" advTm="103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00.05.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73"/>
    </mc:Choice>
    <mc:Fallback>
      <p:transition spd="slow" advTm="973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00.59.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58"/>
    </mc:Choice>
    <mc:Fallback>
      <p:transition spd="slow" advTm="958"/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00.60.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71"/>
    </mc:Choice>
    <mc:Fallback>
      <p:transition spd="slow" advTm="971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01.01.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1207073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67"/>
    </mc:Choice>
    <mc:Fallback>
      <p:transition spd="slow" advTm="967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01.02.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50706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31"/>
    </mc:Choice>
    <mc:Fallback>
      <p:transition spd="slow" advTm="931"/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01.03.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29610599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45"/>
    </mc:Choice>
    <mc:Fallback>
      <p:transition spd="slow" advTm="845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01.04.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637575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39"/>
    </mc:Choice>
    <mc:Fallback>
      <p:transition spd="slow" advTm="1139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01.05.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2104481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50"/>
    </mc:Choice>
    <mc:Fallback>
      <p:transition spd="slow" advTm="1050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01.06.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829781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95"/>
    </mc:Choice>
    <mc:Fallback>
      <p:transition spd="slow" advTm="995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01.07.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125900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03"/>
    </mc:Choice>
    <mc:Fallback>
      <p:transition spd="slow" advTm="1103"/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01.08.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493147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73"/>
    </mc:Choice>
    <mc:Fallback>
      <p:transition spd="slow" advTm="973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00.06.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94"/>
    </mc:Choice>
    <mc:Fallback>
      <p:transition spd="slow" advTm="994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01.09.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2826845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52"/>
    </mc:Choice>
    <mc:Fallback>
      <p:transition spd="slow" advTm="952"/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01.10.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1559067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33"/>
    </mc:Choice>
    <mc:Fallback>
      <p:transition spd="slow" advTm="1033"/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01.11.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47640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89"/>
    </mc:Choice>
    <mc:Fallback>
      <p:transition spd="slow" advTm="989"/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01.12.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696748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56"/>
    </mc:Choice>
    <mc:Fallback>
      <p:transition spd="slow" advTm="956"/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01.13.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9657060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78"/>
    </mc:Choice>
    <mc:Fallback>
      <p:transition spd="slow" advTm="978"/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01.14.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604895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52"/>
    </mc:Choice>
    <mc:Fallback>
      <p:transition spd="slow" advTm="852"/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01.15.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913232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20"/>
    </mc:Choice>
    <mc:Fallback>
      <p:transition spd="slow" advTm="1020"/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01.16.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1038623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08"/>
    </mc:Choice>
    <mc:Fallback>
      <p:transition spd="slow" advTm="908"/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01.17.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418643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48"/>
    </mc:Choice>
    <mc:Fallback>
      <p:transition spd="slow" advTm="948"/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01.18.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85286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73"/>
    </mc:Choice>
    <mc:Fallback>
      <p:transition spd="slow" advTm="973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00.07.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74"/>
    </mc:Choice>
    <mc:Fallback>
      <p:transition spd="slow" advTm="974"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01.19.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280495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54"/>
    </mc:Choice>
    <mc:Fallback>
      <p:transition spd="slow" advTm="1054"/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01.20.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4613904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99"/>
    </mc:Choice>
    <mc:Fallback>
      <p:transition spd="slow" advTm="999"/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01.21.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424523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12"/>
    </mc:Choice>
    <mc:Fallback>
      <p:transition spd="slow" advTm="1012"/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01.22.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739628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65"/>
    </mc:Choice>
    <mc:Fallback>
      <p:transition spd="slow" advTm="965"/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01.23.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283305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76"/>
    </mc:Choice>
    <mc:Fallback>
      <p:transition spd="slow" advTm="976"/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01.24.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2936179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27"/>
    </mc:Choice>
    <mc:Fallback>
      <p:transition spd="slow" advTm="1027"/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01.25.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1059292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52"/>
    </mc:Choice>
    <mc:Fallback>
      <p:transition spd="slow" advTm="1052"/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01.26.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4256403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97"/>
    </mc:Choice>
    <mc:Fallback>
      <p:transition spd="slow" advTm="997"/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01.27.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76776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76"/>
    </mc:Choice>
    <mc:Fallback>
      <p:transition spd="slow" advTm="976"/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01.28.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893376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76"/>
    </mc:Choice>
    <mc:Fallback>
      <p:transition spd="slow" advTm="876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00.08.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6667858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38"/>
    </mc:Choice>
    <mc:Fallback>
      <p:transition spd="slow" advTm="1038"/>
    </mc:Fallback>
  </mc:AlternateContent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01.29.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1643236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40"/>
    </mc:Choice>
    <mc:Fallback>
      <p:transition spd="slow" advTm="940"/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01.30.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01.31.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01.32.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01.33.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01.34.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01.35.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01.36.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01.37.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600" dirty="0" smtClean="0"/>
              <a:t>01.38.</a:t>
            </a:r>
            <a:endParaRPr lang="ru-RU" sz="16600" dirty="0"/>
          </a:p>
        </p:txBody>
      </p:sp>
    </p:spTree>
    <p:extLst>
      <p:ext uri="{BB962C8B-B14F-4D97-AF65-F5344CB8AC3E}">
        <p14:creationId xmlns:p14="http://schemas.microsoft.com/office/powerpoint/2010/main" xmlns="" val="3073839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59"/>
    </mc:Choice>
    <mc:Fallback>
      <p:transition spd="slow" advTm="1459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17</TotalTime>
  <Words>244</Words>
  <Application>Microsoft Office PowerPoint</Application>
  <PresentationFormat>Экран (4:3)</PresentationFormat>
  <Paragraphs>122</Paragraphs>
  <Slides>122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122</vt:i4>
      </vt:variant>
    </vt:vector>
  </HeadingPairs>
  <TitlesOfParts>
    <vt:vector size="123" baseType="lpstr">
      <vt:lpstr>Исполнительная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  <vt:lpstr>Слайд 50</vt:lpstr>
      <vt:lpstr>Слайд 51</vt:lpstr>
      <vt:lpstr>Слайд 52</vt:lpstr>
      <vt:lpstr>Слайд 53</vt:lpstr>
      <vt:lpstr>Слайд 54</vt:lpstr>
      <vt:lpstr>Слайд 55</vt:lpstr>
      <vt:lpstr>Слайд 56</vt:lpstr>
      <vt:lpstr>Слайд 57</vt:lpstr>
      <vt:lpstr>Слайд 58</vt:lpstr>
      <vt:lpstr>Слайд 59</vt:lpstr>
      <vt:lpstr>Слайд 60</vt:lpstr>
      <vt:lpstr>Слайд 61</vt:lpstr>
      <vt:lpstr>Слайд 62</vt:lpstr>
      <vt:lpstr>Слайд 63</vt:lpstr>
      <vt:lpstr>Слайд 64</vt:lpstr>
      <vt:lpstr>Слайд 65</vt:lpstr>
      <vt:lpstr>Слайд 66</vt:lpstr>
      <vt:lpstr>Слайд 67</vt:lpstr>
      <vt:lpstr>Слайд 68</vt:lpstr>
      <vt:lpstr>Слайд 69</vt:lpstr>
      <vt:lpstr>Слайд 70</vt:lpstr>
      <vt:lpstr>Слайд 71</vt:lpstr>
      <vt:lpstr>Слайд 72</vt:lpstr>
      <vt:lpstr>Слайд 73</vt:lpstr>
      <vt:lpstr>Слайд 74</vt:lpstr>
      <vt:lpstr>Слайд 75</vt:lpstr>
      <vt:lpstr>Слайд 76</vt:lpstr>
      <vt:lpstr>Слайд 77</vt:lpstr>
      <vt:lpstr>Слайд 78</vt:lpstr>
      <vt:lpstr>Слайд 79</vt:lpstr>
      <vt:lpstr>Слайд 80</vt:lpstr>
      <vt:lpstr>Слайд 81</vt:lpstr>
      <vt:lpstr>Слайд 82</vt:lpstr>
      <vt:lpstr>Слайд 83</vt:lpstr>
      <vt:lpstr>Слайд 84</vt:lpstr>
      <vt:lpstr>Слайд 85</vt:lpstr>
      <vt:lpstr>Слайд 86</vt:lpstr>
      <vt:lpstr>Слайд 87</vt:lpstr>
      <vt:lpstr>Слайд 88</vt:lpstr>
      <vt:lpstr>Слайд 89</vt:lpstr>
      <vt:lpstr>Слайд 90</vt:lpstr>
      <vt:lpstr>Слайд 91</vt:lpstr>
      <vt:lpstr>Слайд 92</vt:lpstr>
      <vt:lpstr>Слайд 93</vt:lpstr>
      <vt:lpstr>Слайд 94</vt:lpstr>
      <vt:lpstr>Слайд 95</vt:lpstr>
      <vt:lpstr>Слайд 96</vt:lpstr>
      <vt:lpstr>Слайд 97</vt:lpstr>
      <vt:lpstr>Слайд 98</vt:lpstr>
      <vt:lpstr>Слайд 99</vt:lpstr>
      <vt:lpstr>Слайд 100</vt:lpstr>
      <vt:lpstr>Слайд 101</vt:lpstr>
      <vt:lpstr>Слайд 102</vt:lpstr>
      <vt:lpstr>Слайд 103</vt:lpstr>
      <vt:lpstr>Слайд 104</vt:lpstr>
      <vt:lpstr>Слайд 105</vt:lpstr>
      <vt:lpstr>Слайд 106</vt:lpstr>
      <vt:lpstr>Слайд 107</vt:lpstr>
      <vt:lpstr>Слайд 108</vt:lpstr>
      <vt:lpstr>Слайд 109</vt:lpstr>
      <vt:lpstr>Слайд 110</vt:lpstr>
      <vt:lpstr>Слайд 111</vt:lpstr>
      <vt:lpstr>Слайд 112</vt:lpstr>
      <vt:lpstr>Слайд 113</vt:lpstr>
      <vt:lpstr>Слайд 114</vt:lpstr>
      <vt:lpstr>Слайд 115</vt:lpstr>
      <vt:lpstr>Слайд 116</vt:lpstr>
      <vt:lpstr>Слайд 117</vt:lpstr>
      <vt:lpstr>Слайд 118</vt:lpstr>
      <vt:lpstr>Слайд 119</vt:lpstr>
      <vt:lpstr>Слайд 120</vt:lpstr>
      <vt:lpstr>Слайд 121</vt:lpstr>
      <vt:lpstr>Слайд 122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админ</cp:lastModifiedBy>
  <cp:revision>4</cp:revision>
  <dcterms:created xsi:type="dcterms:W3CDTF">2017-01-20T08:36:43Z</dcterms:created>
  <dcterms:modified xsi:type="dcterms:W3CDTF">2019-11-04T20:50:16Z</dcterms:modified>
</cp:coreProperties>
</file>