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4" r:id="rId6"/>
    <p:sldId id="273" r:id="rId7"/>
    <p:sldId id="259" r:id="rId8"/>
    <p:sldId id="258" r:id="rId9"/>
    <p:sldId id="260" r:id="rId10"/>
    <p:sldId id="264" r:id="rId11"/>
    <p:sldId id="266" r:id="rId12"/>
    <p:sldId id="263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8" d="100"/>
          <a:sy n="68" d="100"/>
        </p:scale>
        <p:origin x="4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101;&#1082;&#1089;&#1087;&#1077;&#1088;&#1088;\Desktop\&#1087;&#1077;&#1088;&#1077;&#1076;&#1077;&#1083;&#1082;&#1072;%20&#1085;&#1072;%20&#1082;&#1086;&#1085;&#1082;&#1091;&#1088;&#1089;\&#1090;&#1077;&#1084;&#1072;&#1090;&#1080;&#1095;&#1077;&#1089;&#1082;&#1080;&#1077;%20&#1087;&#1072;&#1088;&#1082;&#1080;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http://japology.com/wp-content/uploads/2012/09/Tokyo-Disneyland-Resort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53"/>
            <a:ext cx="9144000" cy="6493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 rot="21415132">
            <a:off x="775711" y="173304"/>
            <a:ext cx="6473322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rtDeco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Theme parks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80112" y="5226784"/>
            <a:ext cx="32941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313 8_92456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095802"/>
            <a:ext cx="7416824" cy="555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461665"/>
            <a:ext cx="8064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Disneyland in </a:t>
            </a:r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Tokio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Where can you see these buildings?</a:t>
            </a:r>
            <a:endParaRPr lang="ru-RU" dirty="0"/>
          </a:p>
        </p:txBody>
      </p:sp>
      <p:pic>
        <p:nvPicPr>
          <p:cNvPr id="4" name="Рисунок 3" descr="Untitled-8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635896" cy="2730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Untitled-231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556792"/>
            <a:ext cx="232225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Untitled-25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980728"/>
            <a:ext cx="2319722" cy="3092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ntitled-11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861048"/>
            <a:ext cx="3630798" cy="2853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Untitled-74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1616" y="4288210"/>
            <a:ext cx="3422384" cy="2569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32656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Tobu</a:t>
            </a:r>
            <a:r>
              <a:rPr lang="en-US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World Square in Japan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coup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385192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7927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03648" y="3501008"/>
            <a:ext cx="608022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tematicheskij-park-tobu-world-square-foto-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1124745"/>
            <a:ext cx="478802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err="1" smtClean="0"/>
              <a:t>Синквейн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пятистишия</a:t>
            </a:r>
            <a:r>
              <a:rPr lang="en-US" dirty="0" smtClean="0"/>
              <a:t>):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- </a:t>
            </a:r>
            <a:r>
              <a:rPr lang="ru-RU" dirty="0" smtClean="0"/>
              <a:t>первая строка</a:t>
            </a:r>
            <a:r>
              <a:rPr lang="en-US" dirty="0" smtClean="0"/>
              <a:t> – </a:t>
            </a:r>
            <a:r>
              <a:rPr lang="ru-RU" dirty="0" smtClean="0"/>
              <a:t>название темы</a:t>
            </a:r>
            <a:r>
              <a:rPr lang="en-US" dirty="0" smtClean="0"/>
              <a:t> (</a:t>
            </a:r>
            <a:r>
              <a:rPr lang="ru-RU" dirty="0" smtClean="0"/>
              <a:t>одно существительное</a:t>
            </a:r>
            <a:r>
              <a:rPr lang="en-US" dirty="0" smtClean="0"/>
              <a:t>);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- </a:t>
            </a:r>
            <a:r>
              <a:rPr lang="ru-RU" dirty="0" smtClean="0"/>
              <a:t>вторая – описание темы в двух словах, два прилагательных;</a:t>
            </a:r>
          </a:p>
          <a:p>
            <a:pPr>
              <a:buNone/>
            </a:pPr>
            <a:r>
              <a:rPr lang="ru-RU" dirty="0" smtClean="0"/>
              <a:t>    - третья – строка описание действия в рамках этой темы тремя словами (3 глагола);</a:t>
            </a:r>
          </a:p>
          <a:p>
            <a:pPr>
              <a:buNone/>
            </a:pPr>
            <a:r>
              <a:rPr lang="ru-RU" dirty="0" smtClean="0"/>
              <a:t>    - четвёртая строка – это фраза из четырёх слов, показывает отношение к теме (целое предложение);</a:t>
            </a:r>
          </a:p>
          <a:p>
            <a:pPr>
              <a:buNone/>
            </a:pPr>
            <a:r>
              <a:rPr lang="ru-RU" dirty="0" smtClean="0"/>
              <a:t>    - пятая строка – синоним, который повторяет суть темы(одно существительное).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9354" y="548680"/>
            <a:ext cx="7885300" cy="45365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Thanks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for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your attention!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76872"/>
            <a:ext cx="785182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atin typeface="Algerian" pitchFamily="82" charset="0"/>
              </a:rPr>
              <a:t>on a water ride</a:t>
            </a:r>
            <a:endParaRPr lang="ru-RU" sz="5400" dirty="0" smtClean="0"/>
          </a:p>
          <a:p>
            <a:pPr algn="ctr"/>
            <a:r>
              <a:rPr lang="en-US" sz="5400" b="1" i="1" dirty="0" smtClean="0">
                <a:latin typeface="Algerian" pitchFamily="82" charset="0"/>
              </a:rPr>
              <a:t>Disneyland</a:t>
            </a:r>
            <a:endParaRPr lang="ru-RU" sz="5400" dirty="0" smtClean="0"/>
          </a:p>
          <a:p>
            <a:pPr algn="ctr"/>
            <a:r>
              <a:rPr lang="en-US" sz="5400" b="1" i="1" dirty="0" smtClean="0">
                <a:latin typeface="Algerian" pitchFamily="82" charset="0"/>
              </a:rPr>
              <a:t>ride on the big wheel</a:t>
            </a:r>
            <a:endParaRPr lang="ru-RU" sz="5400" dirty="0" smtClean="0"/>
          </a:p>
          <a:p>
            <a:pPr algn="ctr"/>
            <a:r>
              <a:rPr lang="en-US" sz="5400" b="1" i="1" dirty="0" err="1" smtClean="0">
                <a:latin typeface="Algerian" pitchFamily="82" charset="0"/>
              </a:rPr>
              <a:t>Legoland</a:t>
            </a:r>
            <a:endParaRPr lang="ru-RU" sz="5400" dirty="0" smtClean="0"/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 Black" pitchFamily="34" charset="0"/>
              </a:rPr>
              <a:t>Look at these words and try to guess the topic of today’s lesson. 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Arial Black" pitchFamily="34" charset="0"/>
              </a:rPr>
              <a:t>candy floss</a:t>
            </a:r>
            <a:endParaRPr lang="ru-RU" b="1" i="1" dirty="0" smtClean="0">
              <a:latin typeface="Arial Black" pitchFamily="34" charset="0"/>
            </a:endParaRPr>
          </a:p>
        </p:txBody>
      </p:sp>
      <p:pic>
        <p:nvPicPr>
          <p:cNvPr id="3" name="Рисунок 2" descr="b4f110213cl1giamcan-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2736"/>
            <a:ext cx="239404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63888" y="0"/>
            <a:ext cx="1844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Arial Black" pitchFamily="34" charset="0"/>
              </a:rPr>
              <a:t>rollercoaster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5" name="Рисунок 4" descr="1317745017_2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052736"/>
            <a:ext cx="3289942" cy="2391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56176" y="0"/>
            <a:ext cx="2582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Arial Black" pitchFamily="34" charset="0"/>
              </a:rPr>
              <a:t>a haunted mansion</a:t>
            </a:r>
          </a:p>
        </p:txBody>
      </p:sp>
      <p:pic>
        <p:nvPicPr>
          <p:cNvPr id="7" name="Рисунок 6" descr="haunted mansio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8940" y="1124744"/>
            <a:ext cx="2693540" cy="2215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83568" y="3789040"/>
            <a:ext cx="1073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Arial Black" pitchFamily="34" charset="0"/>
              </a:rPr>
              <a:t>a stroll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9" name="Рисунок 8" descr="London0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365104"/>
            <a:ext cx="2808312" cy="225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724128" y="3789040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latin typeface="Arial Black" pitchFamily="34" charset="0"/>
              </a:rPr>
              <a:t>tiny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1" name="Рисунок 10" descr="Legoland_00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21088"/>
            <a:ext cx="3198246" cy="2358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39552" y="476672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сладкая вата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476672"/>
            <a:ext cx="290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американские горки</a:t>
            </a:r>
            <a:endParaRPr lang="en-US" b="1" i="1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91561" y="476672"/>
            <a:ext cx="3052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замок с приведением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979712" y="3789040"/>
            <a:ext cx="1370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прогулка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3789040"/>
            <a:ext cx="1704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крошечный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8" grpId="0"/>
      <p:bldP spid="10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0"/>
            <a:ext cx="564289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80963" algn="l"/>
              </a:tabLs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 you believe that at theme park...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809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548681"/>
          <a:ext cx="8712967" cy="6120679"/>
        </p:xfrm>
        <a:graphic>
          <a:graphicData uri="http://schemas.openxmlformats.org/drawingml/2006/table">
            <a:tbl>
              <a:tblPr/>
              <a:tblGrid>
                <a:gridCol w="6527466"/>
                <a:gridCol w="1158098"/>
                <a:gridCol w="1027403"/>
              </a:tblGrid>
              <a:tr h="3970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YES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NO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eat candy floss</a:t>
                      </a:r>
                      <a:r>
                        <a:rPr lang="en-US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6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see there some cartoons characters?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can’t see there some ghosts?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can’t eat home cooked food?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go on the Jungle Cruise? 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ride on a rollercoaster?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see famous landmarks?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6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fly in a pirate ship at night?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6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can’t explore a haunted mansion</a:t>
                      </a:r>
                      <a:r>
                        <a:rPr lang="en-US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0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go on a rocket journey?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6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take a stroll around the Tower of London?</a:t>
                      </a:r>
                      <a:endParaRPr lang="ru-RU" sz="1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0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-81280" algn="l"/>
                        </a:tabLst>
                      </a:pPr>
                      <a:r>
                        <a:rPr lang="en-US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You can see tiny  more 100 models of the most famous buildings?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1808688-6fdaec76a7ef0def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2288" y="0"/>
            <a:ext cx="555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6372225" y="2852738"/>
            <a:ext cx="360363" cy="3603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16238" y="2852738"/>
            <a:ext cx="360362" cy="360362"/>
          </a:xfrm>
          <a:prstGeom prst="ellipse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19475" y="2276475"/>
            <a:ext cx="360363" cy="360363"/>
          </a:xfrm>
          <a:prstGeom prst="ellipse">
            <a:avLst/>
          </a:prstGeom>
          <a:solidFill>
            <a:srgbClr val="008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32547E-6 C -0.00173 0.04673 -0.00347 0.09369 -0.01076 0.14458 C -0.01805 0.19547 -0.02083 0.25261 -0.0434 0.30512 C -0.06597 0.35763 -0.11145 0.43211 -0.14565 0.45918 C -0.17986 0.48624 -0.21579 0.48254 -0.24809 0.46704 C -0.28038 0.45154 -0.31371 0.42055 -0.33975 0.36595 C -0.36579 0.31136 -0.39357 0.21004 -0.40486 0.13972 C -0.41614 0.0694 -0.4151 0.01203 -0.40711 -0.05621 C -0.39913 -0.12445 -0.37986 -0.21374 -0.35659 -0.26972 C -0.33333 -0.3257 -0.30104 -0.3708 -0.26736 -0.39162 C -0.23368 -0.41244 -0.19184 -0.42378 -0.15416 -0.39486 C -0.11649 -0.36595 -0.06597 -0.28105 -0.04097 -0.21836 C -0.01597 -0.15567 -0.01006 -0.05227 -0.00364 -0.0192 " pathEditMode="relative" ptsTypes="aaaaaaaa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59 0.0798 0.0033 0.12144 -0.00712 0.18135 C -0.01754 0.24126 -0.03438 0.3102 -0.0625 0.3597 C -0.09063 0.4092 -0.13455 0.46865 -0.17587 0.47837 C -0.21719 0.48808 -0.2724 0.47282 -0.31076 0.41753 C -0.34913 0.36225 -0.39219 0.23456 -0.4059 0.14619 C -0.41962 0.05783 -0.40451 -0.03863 -0.39271 -0.11242 C -0.3809 -0.18622 -0.36424 -0.24752 -0.3349 -0.29702 C -0.30556 -0.34652 -0.26076 -0.40921 -0.21684 -0.40921 C -0.17292 -0.40921 -0.10799 -0.36503 -0.07101 -0.29702 C -0.03403 -0.22901 -0.01059 -0.07981 0 0 Z " pathEditMode="relative" ptsTypes="aaaaaaaaaaa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69558E-6 C -0.00989 0.03193 -0.01979 0.06385 -0.00955 0.12515 C 0.0007 0.18645 0.03056 0.31391 0.06146 0.36757 C 0.09236 0.42124 0.13681 0.45756 0.17587 0.44784 C 0.21493 0.43813 0.26771 0.37498 0.29636 0.30974 C 0.325 0.24451 0.34601 0.13972 0.34827 0.05622 C 0.35052 -0.02729 0.33281 -0.1263 0.30972 -0.19107 C 0.28663 -0.25584 0.24792 -0.31344 0.20972 -0.3324 C 0.17153 -0.35137 0.11441 -0.33865 0.08073 -0.30511 C 0.04705 -0.27157 0.02222 -0.18436 0.00729 -0.13162 C -0.00764 -0.07888 -0.00573 -0.01272 -0.00833 0.01111 " pathEditMode="relative" ptsTypes="aaaaaaaaaaA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65 0.04464 -0.01632 0.04395 -0.0059 0.10432 C 0.00451 0.1647 0.0316 0.3065 0.06267 0.36294 C 0.09375 0.41938 0.13941 0.45801 0.18073 0.44321 C 0.22205 0.4284 0.28299 0.35045 0.31094 0.27457 C 0.33889 0.1987 0.34913 0.06893 0.34826 -0.01273 C 0.3474 -0.09438 0.32969 -0.15823 0.30608 -0.21513 C 0.28247 -0.27204 0.24184 -0.33681 0.20608 -0.35462 C 0.17031 -0.37243 0.12344 -0.35439 0.09167 -0.3227 C 0.0599 -0.291 0.03108 -0.2186 0.0158 -0.16378 C 0.00052 -0.10895 0.00365 -0.04465 0 0 Z " pathEditMode="relative" ptsTypes="aaaaaaaaaaa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259E-6 C 0.00086 -0.01249 -0.00591 -0.04857 0.0052 -0.07541 C 0.01632 -0.10224 0.04184 -0.14596 0.06632 -0.16053 C 0.0908 -0.17511 0.12864 -0.17094 0.15191 -0.16215 C 0.17517 -0.15336 0.19253 -0.13694 0.20607 -0.10756 C 0.21961 -0.07818 0.24062 -0.02498 0.23298 0.01458 C 0.22534 0.05413 0.18489 0.10919 0.16024 0.13001 C 0.13559 0.15082 0.10902 0.12561 0.08437 0.13972 C 0.05972 0.15383 0.02725 0.18367 0.01215 0.21513 C -0.00295 0.24659 -0.01372 0.2917 -0.00591 0.32917 C 0.00191 0.36665 0.02968 0.42263 0.05902 0.43998 C 0.08836 0.45732 0.14201 0.45177 0.16996 0.4335 C 0.19791 0.41522 0.21892 0.36734 0.22656 0.33079 C 0.2342 0.29424 0.22847 0.24474 0.2158 0.21351 C 0.20312 0.18228 0.17343 0.15638 0.15069 0.14296 C 0.12795 0.12954 0.1026 0.14643 0.07951 0.13324 C 0.05642 0.12006 0.02656 0.08837 0.01215 0.06431 C -0.00226 0.04025 -0.004 0.00139 -0.00712 -0.0111 " pathEditMode="fixed" rAng="0" ptsTypes="aaaaaaaaaaaaaaaaaa">
                                      <p:cBhvr>
                                        <p:cTn id="3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1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259E-6 C -0.00191 -0.02336 -0.00226 -0.04603 0.00486 -0.06893 C 0.01198 -0.09183 0.02951 -0.12213 0.04253 -0.13786 C 0.05555 -0.15359 0.07309 -0.15868 0.0835 -0.16354 C 0.09392 -0.1684 0.09288 -0.16886 0.1052 -0.16678 C 0.11753 -0.1647 0.14253 -0.15799 0.15781 -0.15082 C 0.17309 -0.14365 0.18611 -0.13786 0.1967 -0.12352 C 0.20729 -0.10918 0.21614 -0.08836 0.2217 -0.0643 C 0.22725 -0.04025 0.24027 -0.01341 0.2302 0.02082 C 0.22014 0.05506 0.18593 0.11867 0.16145 0.14134 C 0.13698 0.16401 0.1085 0.14458 0.08316 0.1573 C 0.05781 0.17002 0.02326 0.18807 0.00972 0.21837 C -0.00382 0.24867 -0.00035 0.30581 0.00243 0.33843 C 0.0052 0.37104 0.02135 0.39973 0.02691 0.4143 C 0.03246 0.42887 0.03402 0.42263 0.03541 0.42563 C 0.0368 0.42864 0.01892 0.4261 0.03541 0.43188 C 0.05191 0.43766 0.10798 0.46311 0.13489 0.46079 C 0.1618 0.45825 0.17968 0.44113 0.1967 0.41569 C 0.21371 0.39047 0.23541 0.34328 0.23732 0.30974 C 0.23923 0.27597 0.22395 0.23965 0.2085 0.21351 C 0.19305 0.18737 0.16562 0.16285 0.14461 0.15244 C 0.12361 0.14203 0.10225 0.16077 0.08194 0.15082 C 0.06163 0.14088 0.03715 0.11936 0.02291 0.0923 C 0.00868 0.06662 0.00069 0.00879 -0.00365 -0.00809 " pathEditMode="fixed" rAng="0" ptsTypes="aaaaaaaaaaaaaaaaaaaaaaaa">
                                      <p:cBhvr>
                                        <p:cTn id="3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тематические парки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34310" y="0"/>
            <a:ext cx="927830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egoland_0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33206"/>
            <a:ext cx="3059832" cy="2224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Legoland_0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258892"/>
            <a:ext cx="3168352" cy="2336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Legoland_00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628800"/>
            <a:ext cx="2987824" cy="2292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basik.ru/images/1117/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88840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Where can you see </a:t>
            </a:r>
            <a:b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these sculptures and buildings?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3" name="Picture 2" descr="http://fotofakty.com/images/legolend/0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005064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Legoland_013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20888"/>
            <a:ext cx="3227851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Legoland_01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403860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90478" y="404664"/>
            <a:ext cx="7961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Legoland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in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california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2" descr="http://www.robokubik.ru/media/upload/attachment/cache/upload/attachment/source/legoland-display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60848"/>
            <a:ext cx="403860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raskraska.narod.ru/geograf/japan_disney_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6464"/>
            <a:ext cx="3131840" cy="2379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bm.img.com.ua/img/prikol/images/large/4/8/84084_918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08804"/>
            <a:ext cx="3131840" cy="2349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96928031_large_4646070_y_dc0d3d8f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075" y="1772816"/>
            <a:ext cx="3391925" cy="254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af0984bb8fb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4421864"/>
            <a:ext cx="3347864" cy="243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cdn.trinixy.ru/pics2/20070413/podb/10/tokyo_disney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2996952"/>
            <a:ext cx="3333750" cy="250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51520" y="2606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Where can you see  these attractions?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267</Words>
  <Application>Microsoft Office PowerPoint</Application>
  <PresentationFormat>Экран (4:3)</PresentationFormat>
  <Paragraphs>47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Algerian</vt:lpstr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Where can you see  these sculptures and buildings?</vt:lpstr>
      <vt:lpstr>Презентация PowerPoint</vt:lpstr>
      <vt:lpstr>Презентация PowerPoint</vt:lpstr>
      <vt:lpstr>Презентация PowerPoint</vt:lpstr>
      <vt:lpstr>Where can you see these buildings?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Тишковы</dc:creator>
  <cp:lastModifiedBy>Кристина</cp:lastModifiedBy>
  <cp:revision>63</cp:revision>
  <dcterms:created xsi:type="dcterms:W3CDTF">2014-02-09T04:17:29Z</dcterms:created>
  <dcterms:modified xsi:type="dcterms:W3CDTF">2019-12-18T04:38:22Z</dcterms:modified>
</cp:coreProperties>
</file>