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Тире между подлежащим и сказуемым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Классная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6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Выберите продолжение к данному предложению, чтобы в нем нужно было поставить тире между подлежащим и сказуемым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1 Всем </a:t>
            </a:r>
            <a:r>
              <a:rPr lang="ru-RU" dirty="0"/>
              <a:t>известно, что сорока -</a:t>
            </a:r>
          </a:p>
          <a:p>
            <a:r>
              <a:rPr lang="ru-RU" dirty="0"/>
              <a:t>     </a:t>
            </a:r>
            <a:r>
              <a:rPr lang="ru-RU" dirty="0" smtClean="0"/>
              <a:t>2) </a:t>
            </a:r>
            <a:r>
              <a:rPr lang="ru-RU" dirty="0"/>
              <a:t>...в мороз летает у самой земли.</a:t>
            </a:r>
          </a:p>
          <a:p>
            <a:r>
              <a:rPr lang="ru-RU" dirty="0"/>
              <a:t>     </a:t>
            </a:r>
            <a:r>
              <a:rPr lang="ru-RU" dirty="0" smtClean="0"/>
              <a:t>3) </a:t>
            </a:r>
            <a:r>
              <a:rPr lang="ru-RU" dirty="0"/>
              <a:t>...самая болтливая птица на свете.</a:t>
            </a:r>
          </a:p>
          <a:p>
            <a:r>
              <a:rPr lang="ru-RU" dirty="0"/>
              <a:t>     </a:t>
            </a:r>
            <a:r>
              <a:rPr lang="ru-RU" dirty="0" smtClean="0"/>
              <a:t>4) </a:t>
            </a:r>
            <a:r>
              <a:rPr lang="ru-RU" dirty="0"/>
              <a:t>...как надоедливая трещотка.</a:t>
            </a:r>
          </a:p>
        </p:txBody>
      </p:sp>
    </p:spTree>
    <p:extLst>
      <p:ext uri="{BB962C8B-B14F-4D97-AF65-F5344CB8AC3E}">
        <p14:creationId xmlns:p14="http://schemas.microsoft.com/office/powerpoint/2010/main" val="26799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Перестройте предложения, чтобы их содержание относилось к настоящему времени.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Доброе начало было половиной дела.</a:t>
            </a:r>
          </a:p>
          <a:p>
            <a:r>
              <a:rPr lang="ru-RU" dirty="0"/>
              <a:t>     2) Дружба с хорошим человеком будет светом, дружба с плохим будет змеиным ядом.</a:t>
            </a:r>
          </a:p>
          <a:p>
            <a:r>
              <a:rPr lang="ru-RU" dirty="0"/>
              <a:t>     3) Слово не было воробьем.</a:t>
            </a:r>
          </a:p>
          <a:p>
            <a:r>
              <a:rPr lang="ru-RU" dirty="0"/>
              <a:t>     4) Родная сторона будет как матушка.</a:t>
            </a:r>
          </a:p>
          <a:p>
            <a:r>
              <a:rPr lang="ru-RU" dirty="0"/>
              <a:t>     5) Девочка </a:t>
            </a:r>
            <a:r>
              <a:rPr lang="ru-RU" dirty="0" smtClean="0"/>
              <a:t>была </a:t>
            </a:r>
            <a:r>
              <a:rPr lang="ru-RU" dirty="0"/>
              <a:t>очень красива.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83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/>
              <a:t>Расставьте </a:t>
            </a:r>
            <a:r>
              <a:rPr lang="ru-RU" sz="2700" b="1" dirty="0"/>
              <a:t>и объясните знаки препинания в данных предложениях</a:t>
            </a:r>
            <a:r>
              <a:rPr lang="ru-RU" sz="2700" i="1" dirty="0"/>
              <a:t>.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Сады сажать жизнь украшать.</a:t>
            </a:r>
          </a:p>
          <a:p>
            <a:r>
              <a:rPr lang="ru-RU" dirty="0" smtClean="0"/>
              <a:t> </a:t>
            </a:r>
            <a:r>
              <a:rPr lang="ru-RU" dirty="0"/>
              <a:t>Любовь к людям лучшее богатство.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Семь загадочное число.</a:t>
            </a:r>
          </a:p>
          <a:p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dirty="0"/>
              <a:t>Бедность не порок.</a:t>
            </a:r>
          </a:p>
          <a:p>
            <a:r>
              <a:rPr lang="ru-RU" dirty="0"/>
              <a:t>   </a:t>
            </a:r>
            <a:r>
              <a:rPr lang="ru-RU" dirty="0" smtClean="0"/>
              <a:t> </a:t>
            </a:r>
            <a:r>
              <a:rPr lang="ru-RU" dirty="0"/>
              <a:t>Дом как сад.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7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Верно ли утверждение? </a:t>
            </a:r>
            <a:endParaRPr lang="ru-RU" dirty="0"/>
          </a:p>
          <a:p>
            <a:r>
              <a:rPr lang="ru-RU" dirty="0"/>
              <a:t>     Если в предложении подлежащее и сказуемое выражены существительным в именительном падеже, между ними всегда ставится тире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     Обоснуйте свою точку зрения.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96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Правильно ли расставлены знаки препинания в данных предложениях?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1) </a:t>
            </a:r>
            <a:r>
              <a:rPr lang="ru-RU" u="sng" dirty="0"/>
              <a:t>Пятью пять</a:t>
            </a:r>
            <a:r>
              <a:rPr lang="ru-RU" dirty="0"/>
              <a:t> - </a:t>
            </a:r>
            <a:r>
              <a:rPr lang="ru-RU" u="dbl" dirty="0"/>
              <a:t>двадцать пять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) Слушать его одно </a:t>
            </a:r>
            <a:r>
              <a:rPr lang="ru-RU" u="sng" dirty="0"/>
              <a:t>наслаждение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dirty="0"/>
              <a:t>3)</a:t>
            </a:r>
            <a:r>
              <a:rPr lang="ru-RU" u="sng" dirty="0"/>
              <a:t>Думать</a:t>
            </a:r>
            <a:r>
              <a:rPr lang="ru-RU" dirty="0"/>
              <a:t> - это </a:t>
            </a:r>
            <a:r>
              <a:rPr lang="ru-RU" u="dbl" dirty="0"/>
              <a:t>спорить</a:t>
            </a:r>
            <a:r>
              <a:rPr lang="ru-RU" dirty="0"/>
              <a:t> с самим собой.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Жизнь </a:t>
            </a:r>
            <a:r>
              <a:rPr lang="ru-RU" u="sng" dirty="0"/>
              <a:t>прожить</a:t>
            </a:r>
            <a:r>
              <a:rPr lang="ru-RU" dirty="0"/>
              <a:t> - не поле </a:t>
            </a:r>
            <a:r>
              <a:rPr lang="ru-RU" u="dbl" dirty="0"/>
              <a:t>перейти</a:t>
            </a:r>
            <a:r>
              <a:rPr lang="ru-RU" dirty="0"/>
              <a:t>. </a:t>
            </a:r>
          </a:p>
          <a:p>
            <a:r>
              <a:rPr lang="ru-RU" dirty="0"/>
              <a:t>     5) </a:t>
            </a:r>
            <a:r>
              <a:rPr lang="ru-RU" u="sng" dirty="0"/>
              <a:t>Дела</a:t>
            </a:r>
            <a:r>
              <a:rPr lang="ru-RU" dirty="0"/>
              <a:t> - </a:t>
            </a:r>
            <a:r>
              <a:rPr lang="ru-RU" u="dbl" dirty="0"/>
              <a:t>как сажа</a:t>
            </a:r>
            <a:r>
              <a:rPr lang="ru-RU" dirty="0"/>
              <a:t> бела. </a:t>
            </a:r>
          </a:p>
        </p:txBody>
      </p:sp>
    </p:spTree>
    <p:extLst>
      <p:ext uri="{BB962C8B-B14F-4D97-AF65-F5344CB8AC3E}">
        <p14:creationId xmlns:p14="http://schemas.microsoft.com/office/powerpoint/2010/main" val="407483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Согласны ли вы с такой постановкой знаков препинания? Почему вы так думаете?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1) Знания в юности - это мудрость в старости.</a:t>
            </a:r>
          </a:p>
          <a:p>
            <a:r>
              <a:rPr lang="ru-RU" dirty="0"/>
              <a:t>2) Каждый человек - творец своего счастья.</a:t>
            </a:r>
          </a:p>
          <a:p>
            <a:r>
              <a:rPr lang="ru-RU" dirty="0"/>
              <a:t>3) Голова без знаний - как фонарь без свечи.</a:t>
            </a:r>
          </a:p>
          <a:p>
            <a:r>
              <a:rPr lang="ru-RU" dirty="0"/>
              <a:t>4) Месяц январь - зимы государь.</a:t>
            </a:r>
          </a:p>
          <a:p>
            <a:r>
              <a:rPr lang="ru-RU" dirty="0"/>
              <a:t>5) Слезы ее - были слезы обиженного ребенка.</a:t>
            </a:r>
          </a:p>
          <a:p>
            <a:r>
              <a:rPr lang="ru-RU" dirty="0" smtClean="0"/>
              <a:t> </a:t>
            </a:r>
            <a:r>
              <a:rPr lang="ru-RU" dirty="0"/>
              <a:t>6) Незаконченное дело - что конь о трех подковах.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6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311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Тире между подлежащим и сказуемым</vt:lpstr>
      <vt:lpstr>Выберите продолжение к данному предложению, чтобы в нем нужно было поставить тире между подлежащим и сказуемым</vt:lpstr>
      <vt:lpstr>Перестройте предложения, чтобы их содержание относилось к настоящему времени. </vt:lpstr>
      <vt:lpstr>Расставьте и объясните знаки препинания в данных предложениях.</vt:lpstr>
      <vt:lpstr>Презентация PowerPoint</vt:lpstr>
      <vt:lpstr>Правильно ли расставлены знаки препинания в данных предложениях?</vt:lpstr>
      <vt:lpstr>Согласны ли вы с такой постановкой знаков препинания? Почему вы так думаете?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Одиннадцатое февраля</dc:title>
  <dc:creator>СтаценкоЕ</dc:creator>
  <cp:lastModifiedBy>СтаценкоЕ</cp:lastModifiedBy>
  <cp:revision>5</cp:revision>
  <dcterms:created xsi:type="dcterms:W3CDTF">2019-02-11T04:19:35Z</dcterms:created>
  <dcterms:modified xsi:type="dcterms:W3CDTF">2019-12-17T14:42:13Z</dcterms:modified>
</cp:coreProperties>
</file>