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72" r:id="rId8"/>
    <p:sldId id="275" r:id="rId9"/>
    <p:sldId id="277" r:id="rId10"/>
    <p:sldId id="273" r:id="rId11"/>
    <p:sldId id="263" r:id="rId12"/>
    <p:sldId id="266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12E36-5AD4-4788-AF72-DF1451136CD3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5A1E7-CBC0-474F-B20A-9D9326DA2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5A1E7-CBC0-474F-B20A-9D9326DA2CD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E2374-5783-4A07-962D-9C7F8B236AD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B06F-8399-4997-9189-CB5FB6CF69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4" y="1214422"/>
            <a:ext cx="9158294" cy="3286148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«Вода, вода,</a:t>
            </a:r>
            <a:b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кругом вода»</a:t>
            </a:r>
            <a:b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Выступающие: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Алёхина Нина Сергеевна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Гугкаева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Анастасия Николаевна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643314"/>
            <a:ext cx="2559831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407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проект вода\IMG-20191211-WA00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277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:\проект вода\IMG_20181121_0915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488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проект вода\IMG_20181121_1608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344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проект вода\IMG-20191211-WA013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443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проект вода\IMG-20191211-WA014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393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проект вода\96S0YPPnM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85728"/>
            <a:ext cx="8286807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336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проект вода\ctOjbS6jJ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86776" cy="6215082"/>
          </a:xfrm>
          <a:prstGeom prst="rect">
            <a:avLst/>
          </a:prstGeom>
          <a:noFill/>
        </p:spPr>
      </p:pic>
    </p:spTree>
  </p:cSld>
  <p:clrMapOvr>
    <a:masterClrMapping/>
  </p:clrMapOvr>
  <p:transition advTm="363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проект вода\gdwFeHYVp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82058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Tm="340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проект вода\iIb8NDyFv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6215107"/>
          </a:xfrm>
          <a:prstGeom prst="rect">
            <a:avLst/>
          </a:prstGeom>
          <a:noFill/>
        </p:spPr>
      </p:pic>
    </p:spTree>
  </p:cSld>
  <p:clrMapOvr>
    <a:masterClrMapping/>
  </p:clrMapOvr>
  <p:transition advTm="441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проект вода\kQ_4dX6eo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52" cy="6322239"/>
          </a:xfrm>
          <a:prstGeom prst="rect">
            <a:avLst/>
          </a:prstGeom>
          <a:noFill/>
        </p:spPr>
      </p:pic>
    </p:spTree>
  </p:cSld>
  <p:clrMapOvr>
    <a:masterClrMapping/>
  </p:clrMapOvr>
  <p:transition advTm="416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:\проект вода\IMG-20191211-WA00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424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проект вода\IMG-20191211-WA00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307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проект вода\IMG-20191211-WA00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advTm="277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6</Words>
  <Application>Microsoft Office PowerPoint</Application>
  <PresentationFormat>Экран (4:3)</PresentationFormat>
  <Paragraphs>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«Вода, вода,  кругом вода» Выступающие: Алёхина Нина Сергеевна Гугкаева Анастасия Николаевна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0000</cp:lastModifiedBy>
  <cp:revision>13</cp:revision>
  <dcterms:created xsi:type="dcterms:W3CDTF">2019-12-12T11:06:13Z</dcterms:created>
  <dcterms:modified xsi:type="dcterms:W3CDTF">2019-12-17T22:20:48Z</dcterms:modified>
</cp:coreProperties>
</file>