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57" r:id="rId3"/>
    <p:sldId id="259" r:id="rId4"/>
    <p:sldId id="258" r:id="rId5"/>
    <p:sldId id="261" r:id="rId6"/>
    <p:sldId id="262" r:id="rId7"/>
    <p:sldId id="263" r:id="rId8"/>
    <p:sldId id="265" r:id="rId9"/>
    <p:sldId id="266" r:id="rId10"/>
    <p:sldId id="268" r:id="rId11"/>
    <p:sldId id="267" r:id="rId12"/>
    <p:sldId id="269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lusana.ru/files/18329/653/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742955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cdn2.arhivurokov.ru/multiurok/html/2018/10/07/s_5bb9b669d71fa/964099_10.jpeg"/>
          <p:cNvPicPr/>
          <p:nvPr/>
        </p:nvPicPr>
        <p:blipFill>
          <a:blip r:embed="rId2"/>
          <a:srcRect t="4103"/>
          <a:stretch>
            <a:fillRect/>
          </a:stretch>
        </p:blipFill>
        <p:spPr bwMode="auto">
          <a:xfrm>
            <a:off x="1500166" y="214267"/>
            <a:ext cx="4827601" cy="664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ru-static.z-dn.net/files/d99/38e9a7d7d538f9f792b333ffd5e3857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001055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7467600" cy="200026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85883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Тема: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00240"/>
            <a:ext cx="8072494" cy="450059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</a:rPr>
              <a:t>«Взаимодействие игровой и </a:t>
            </a:r>
            <a:r>
              <a:rPr lang="ru-RU" sz="3600" b="1" i="1" dirty="0" err="1" smtClean="0">
                <a:solidFill>
                  <a:schemeClr val="tx1"/>
                </a:solidFill>
              </a:rPr>
              <a:t>учебно</a:t>
            </a:r>
            <a:r>
              <a:rPr lang="ru-RU" sz="3600" b="1" i="1" dirty="0" smtClean="0">
                <a:solidFill>
                  <a:schemeClr val="tx1"/>
                </a:solidFill>
              </a:rPr>
              <a:t> -познавательной деятельности младших школьников в условиях реализации ФГОС ОВЗ» </a:t>
            </a: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endParaRPr lang="ru-RU" sz="2900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ru-RU" sz="6000" b="1" dirty="0" smtClean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812" t="50545" r="4687"/>
          <a:stretch>
            <a:fillRect/>
          </a:stretch>
        </p:blipFill>
        <p:spPr bwMode="auto">
          <a:xfrm>
            <a:off x="214282" y="168636"/>
            <a:ext cx="8501122" cy="390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Рисунок 19" descr="http://2.bp.blogspot.com/-BxbdlysU3Cc/Uz6bWYH_jiI/AAAAAAAAJUw/mR9nPqCOXCs/s1600/09_1_tekst_skoro4tenie_nataliigromaster.jpg"/>
          <p:cNvPicPr>
            <a:picLocks noChangeAspect="1" noChangeArrowheads="1"/>
          </p:cNvPicPr>
          <p:nvPr/>
        </p:nvPicPr>
        <p:blipFill>
          <a:blip r:embed="rId2"/>
          <a:srcRect b="47448"/>
          <a:stretch>
            <a:fillRect/>
          </a:stretch>
        </p:blipFill>
        <p:spPr bwMode="auto">
          <a:xfrm>
            <a:off x="287256" y="214290"/>
            <a:ext cx="8285272" cy="618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Рисунок 25" descr="http://4.bp.blogspot.com/-u0d-NVsCG24/Uz6bXiDmcjI/AAAAAAAAJVA/yq7uWd1pWHc/s1600/10_1_tekst_skoro4tenie_nataliigromaster.jpg"/>
          <p:cNvPicPr>
            <a:picLocks noChangeAspect="1" noChangeArrowheads="1"/>
          </p:cNvPicPr>
          <p:nvPr/>
        </p:nvPicPr>
        <p:blipFill>
          <a:blip r:embed="rId2"/>
          <a:srcRect l="4386" t="3390" b="8457"/>
          <a:stretch>
            <a:fillRect/>
          </a:stretch>
        </p:blipFill>
        <p:spPr bwMode="auto">
          <a:xfrm>
            <a:off x="124769" y="214290"/>
            <a:ext cx="8162007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Рисунок 34" descr="http://4.bp.blogspot.com/-7SKuXQH5bq4/Uz6bH9A--4I/AAAAAAAAJS4/yYdBTUUl7-M/s1600/02_1_tekst_skoro4tenie_nataliigromaster.jpg"/>
          <p:cNvPicPr>
            <a:picLocks noChangeAspect="1" noChangeArrowheads="1"/>
          </p:cNvPicPr>
          <p:nvPr/>
        </p:nvPicPr>
        <p:blipFill>
          <a:blip r:embed="rId2"/>
          <a:srcRect l="3609" t="3390" b="34733"/>
          <a:stretch>
            <a:fillRect/>
          </a:stretch>
        </p:blipFill>
        <p:spPr bwMode="auto">
          <a:xfrm>
            <a:off x="214282" y="285727"/>
            <a:ext cx="7143800" cy="65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49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1476375" y="1773238"/>
            <a:ext cx="6173788" cy="3440112"/>
          </a:xfrm>
        </p:spPr>
        <p:txBody>
          <a:bodyPr/>
          <a:lstStyle/>
          <a:p>
            <a:pPr algn="l"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Витя играл у моря. Он строил дом из песка. Песок надо брать мокрый, тогда дом будет хорош. Ура! Дом готов и красив.</a:t>
            </a:r>
          </a:p>
        </p:txBody>
      </p:sp>
      <p:sp>
        <p:nvSpPr>
          <p:cNvPr id="21508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143375" y="6215063"/>
            <a:ext cx="1081088" cy="358775"/>
          </a:xfrm>
          <a:prstGeom prst="actionButtonForwardNex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arhivurokov.ru/kopilka/uploads/user_file_55661f785e623/img_user_file_55661f785e623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621510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50</Words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Тема:</vt:lpstr>
      <vt:lpstr>Слайд 3</vt:lpstr>
      <vt:lpstr>Слайд 4</vt:lpstr>
      <vt:lpstr>Слайд 5</vt:lpstr>
      <vt:lpstr>Слайд 6</vt:lpstr>
      <vt:lpstr>Слайд 7</vt:lpstr>
      <vt:lpstr>Витя играл у моря. Он строил дом из песка. Песок надо брать мокрый, тогда дом будет хорош. Ура! Дом готов и красив.</vt:lpstr>
      <vt:lpstr>Слайд 9</vt:lpstr>
      <vt:lpstr>Слайд 10</vt:lpstr>
      <vt:lpstr>Слайд 11</vt:lpstr>
      <vt:lpstr>Слайд 12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Пользователь</dc:creator>
  <cp:lastModifiedBy>Пользователь</cp:lastModifiedBy>
  <cp:revision>13</cp:revision>
  <dcterms:created xsi:type="dcterms:W3CDTF">2019-03-12T05:40:24Z</dcterms:created>
  <dcterms:modified xsi:type="dcterms:W3CDTF">2019-03-13T02:10:22Z</dcterms:modified>
</cp:coreProperties>
</file>