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8" r:id="rId2"/>
    <p:sldId id="259" r:id="rId3"/>
    <p:sldId id="265" r:id="rId4"/>
    <p:sldId id="260" r:id="rId5"/>
    <p:sldId id="266" r:id="rId6"/>
    <p:sldId id="264" r:id="rId7"/>
    <p:sldId id="261" r:id="rId8"/>
    <p:sldId id="267" r:id="rId9"/>
    <p:sldId id="263" r:id="rId10"/>
    <p:sldId id="258" r:id="rId11"/>
    <p:sldId id="25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31C595-08BB-4A38-9F91-3460366B9B98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914DB9-D149-46A8-9A8D-A7FCA771EC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914DB9-D149-46A8-9A8D-A7FCA771EC0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E4A51-6D84-42EB-A293-2C0D189A26FE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F3C68-213A-4F0B-B64F-5509F045F3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E4A51-6D84-42EB-A293-2C0D189A26FE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F3C68-213A-4F0B-B64F-5509F045F3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E4A51-6D84-42EB-A293-2C0D189A26FE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F3C68-213A-4F0B-B64F-5509F045F3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E4A51-6D84-42EB-A293-2C0D189A26FE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F3C68-213A-4F0B-B64F-5509F045F3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E4A51-6D84-42EB-A293-2C0D189A26FE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F3C68-213A-4F0B-B64F-5509F045F3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E4A51-6D84-42EB-A293-2C0D189A26FE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F3C68-213A-4F0B-B64F-5509F045F3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E4A51-6D84-42EB-A293-2C0D189A26FE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F3C68-213A-4F0B-B64F-5509F045F3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E4A51-6D84-42EB-A293-2C0D189A26FE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F3C68-213A-4F0B-B64F-5509F045F3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E4A51-6D84-42EB-A293-2C0D189A26FE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F3C68-213A-4F0B-B64F-5509F045F3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E4A51-6D84-42EB-A293-2C0D189A26FE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F3C68-213A-4F0B-B64F-5509F045F3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E4A51-6D84-42EB-A293-2C0D189A26FE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8F3C68-213A-4F0B-B64F-5509F045F3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E4A51-6D84-42EB-A293-2C0D189A26FE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8F3C68-213A-4F0B-B64F-5509F045F3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12" Type="http://schemas.openxmlformats.org/officeDocument/2006/relationships/image" Target="../media/image3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11" Type="http://schemas.openxmlformats.org/officeDocument/2006/relationships/image" Target="../media/image31.jpeg"/><Relationship Id="rId5" Type="http://schemas.openxmlformats.org/officeDocument/2006/relationships/image" Target="../media/image25.jpeg"/><Relationship Id="rId10" Type="http://schemas.openxmlformats.org/officeDocument/2006/relationships/image" Target="../media/image30.jpeg"/><Relationship Id="rId4" Type="http://schemas.openxmlformats.org/officeDocument/2006/relationships/image" Target="../media/image24.jpeg"/><Relationship Id="rId9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10" Type="http://schemas.openxmlformats.org/officeDocument/2006/relationships/image" Target="../media/image40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jpeg"/><Relationship Id="rId3" Type="http://schemas.openxmlformats.org/officeDocument/2006/relationships/audio" Target="../media/audio1.wav"/><Relationship Id="rId7" Type="http://schemas.openxmlformats.org/officeDocument/2006/relationships/image" Target="../media/image4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10" Type="http://schemas.openxmlformats.org/officeDocument/2006/relationships/image" Target="../media/image47.jpeg"/><Relationship Id="rId4" Type="http://schemas.openxmlformats.org/officeDocument/2006/relationships/image" Target="../media/image41.jpeg"/><Relationship Id="rId9" Type="http://schemas.openxmlformats.org/officeDocument/2006/relationships/image" Target="../media/image4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gif"/><Relationship Id="rId11" Type="http://schemas.openxmlformats.org/officeDocument/2006/relationships/image" Target="../media/image56.jpeg"/><Relationship Id="rId5" Type="http://schemas.openxmlformats.org/officeDocument/2006/relationships/image" Target="../media/image50.jpeg"/><Relationship Id="rId10" Type="http://schemas.openxmlformats.org/officeDocument/2006/relationships/image" Target="../media/image55.jpeg"/><Relationship Id="rId4" Type="http://schemas.openxmlformats.org/officeDocument/2006/relationships/image" Target="../media/image49.jpeg"/><Relationship Id="rId9" Type="http://schemas.openxmlformats.org/officeDocument/2006/relationships/image" Target="../media/image5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836712"/>
            <a:ext cx="86409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Игра- викторина для старшего дошкольного возраста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 Моя страна – Россия »</a:t>
            </a:r>
            <a:endParaRPr lang="ru-RU" sz="2400" b="1" dirty="0" smtClean="0">
              <a:ln w="11430">
                <a:solidFill>
                  <a:srgbClr val="C00000"/>
                </a:solidFill>
              </a:ln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5" name="Picture 2" descr="День Государственного флага Российской Федерации ГАУ ДО РС(Я) ЦОиОД СОСНОВЫЙ БОР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79712" y="2276872"/>
            <a:ext cx="5228818" cy="3384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979712" y="5877272"/>
            <a:ext cx="540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Выполнила   воспитатель :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Шарыгина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Е.А.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СПБ  2019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0" y="260648"/>
            <a:ext cx="914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 дошкольное образовательное учреждение детский сад № 69 комбинированного вида Калининского района 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Санкт-Петербурга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_-_-_-1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75656" y="2996952"/>
            <a:ext cx="5715000" cy="357187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Какого числа наша страна отмечает День России?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1196752"/>
            <a:ext cx="33769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З1  декабря 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19872" y="1844824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 июня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28184" y="1340768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23 февраля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lg_1yn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51920" y="1"/>
            <a:ext cx="5976664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12 июня </a:t>
            </a:r>
            <a:endParaRPr lang="ru-RU" sz="8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Выберите верные </a:t>
            </a:r>
          </a:p>
          <a:p>
            <a:pPr algn="ctr">
              <a:defRPr/>
            </a:pPr>
            <a:r>
              <a:rPr lang="ru-RU" sz="32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расположения </a:t>
            </a:r>
            <a:r>
              <a:rPr lang="ru-RU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цветов российского флага </a:t>
            </a:r>
            <a:endParaRPr lang="ru-RU" sz="3200" b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Picture 3" descr="C:\Users\ольга\Videos\смешарики\900px-Flag_of_the_Netherlands.svg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1556792"/>
            <a:ext cx="3672408" cy="2031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ольга\Videos\смешарики\900px-Pan-Slavic_flag.svg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4048" y="1484784"/>
            <a:ext cx="3744416" cy="20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net.ru Регистрация доменов - .net.ru Домены - Зарегестрируйте Россия доменное имя .net.ru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627784" y="3717032"/>
            <a:ext cx="3888432" cy="2013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hamm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26coat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1052736"/>
            <a:ext cx="2232248" cy="2232248"/>
          </a:xfrm>
          <a:prstGeom prst="rect">
            <a:avLst/>
          </a:prstGeom>
          <a:noFill/>
        </p:spPr>
      </p:pic>
      <p:pic>
        <p:nvPicPr>
          <p:cNvPr id="3075" name="Picture 3" descr="C:\Users\user\Desktop\43coat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79912" y="1052736"/>
            <a:ext cx="1975441" cy="2232248"/>
          </a:xfrm>
          <a:prstGeom prst="rect">
            <a:avLst/>
          </a:prstGeom>
          <a:noFill/>
        </p:spPr>
      </p:pic>
      <p:pic>
        <p:nvPicPr>
          <p:cNvPr id="3076" name="Picture 4" descr="C:\Users\user\Desktop\9coat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732240" y="1124744"/>
            <a:ext cx="1872208" cy="2021986"/>
          </a:xfrm>
          <a:prstGeom prst="rect">
            <a:avLst/>
          </a:prstGeom>
          <a:noFill/>
        </p:spPr>
      </p:pic>
      <p:pic>
        <p:nvPicPr>
          <p:cNvPr id="3077" name="Picture 5" descr="C:\Users\user\Desktop\41coat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39552" y="3933056"/>
            <a:ext cx="2232248" cy="2544763"/>
          </a:xfrm>
          <a:prstGeom prst="rect">
            <a:avLst/>
          </a:prstGeom>
          <a:noFill/>
        </p:spPr>
      </p:pic>
      <p:pic>
        <p:nvPicPr>
          <p:cNvPr id="3078" name="Picture 6" descr="C:\Users\user\Desktop\62coat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444208" y="3861048"/>
            <a:ext cx="2304256" cy="2350342"/>
          </a:xfrm>
          <a:prstGeom prst="rect">
            <a:avLst/>
          </a:prstGeom>
          <a:noFill/>
        </p:spPr>
      </p:pic>
      <p:pic>
        <p:nvPicPr>
          <p:cNvPr id="3079" name="Picture 7" descr="C:\Users\user\Desktop\7coat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779912" y="4149080"/>
            <a:ext cx="1872544" cy="223224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Найди герб нашего государства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0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3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0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307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9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0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8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"/>
            <a:ext cx="8820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imes New Roman" pitchFamily="18" charset="0"/>
              </a:rPr>
              <a:t>Какая птица изображена </a:t>
            </a:r>
          </a:p>
          <a:p>
            <a:pPr algn="ctr">
              <a:defRPr/>
            </a:pPr>
            <a:r>
              <a:rPr lang="ru-RU" sz="3600" b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j-lt"/>
                <a:cs typeface="Times New Roman" pitchFamily="18" charset="0"/>
              </a:rPr>
              <a:t>на гербе России? </a:t>
            </a:r>
          </a:p>
        </p:txBody>
      </p:sp>
      <p:pic>
        <p:nvPicPr>
          <p:cNvPr id="16386" name="Picture 2" descr="C:\Users\user\Desktop\new-style-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76256" y="692696"/>
            <a:ext cx="2094880" cy="2094880"/>
          </a:xfrm>
          <a:prstGeom prst="rect">
            <a:avLst/>
          </a:prstGeom>
          <a:noFill/>
        </p:spPr>
      </p:pic>
      <p:pic>
        <p:nvPicPr>
          <p:cNvPr id="16387" name="Picture 3" descr="C:\Users\user\Desktop\15-12-wrap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04248" y="4221088"/>
            <a:ext cx="2088232" cy="2088232"/>
          </a:xfrm>
          <a:prstGeom prst="rect">
            <a:avLst/>
          </a:prstGeom>
          <a:noFill/>
        </p:spPr>
      </p:pic>
      <p:pic>
        <p:nvPicPr>
          <p:cNvPr id="16388" name="Picture 4" descr="C:\Users\user\Desktop\depositphotos_102393158-stock-photo-illustrated-silhouette-swallow-on-a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20" y="764704"/>
            <a:ext cx="2468177" cy="2232248"/>
          </a:xfrm>
          <a:prstGeom prst="rect">
            <a:avLst/>
          </a:prstGeom>
          <a:noFill/>
        </p:spPr>
      </p:pic>
      <p:pic>
        <p:nvPicPr>
          <p:cNvPr id="16389" name="Picture 5" descr="C:\Users\user\Desktop\new-style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23528" y="3645024"/>
            <a:ext cx="2304256" cy="2304256"/>
          </a:xfrm>
          <a:prstGeom prst="rect">
            <a:avLst/>
          </a:prstGeom>
          <a:noFill/>
        </p:spPr>
      </p:pic>
      <p:pic>
        <p:nvPicPr>
          <p:cNvPr id="16391" name="Picture 7" descr="C:\Users\user\Desktop\f234381bf18529ab97845c21aa18198e — копия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347864" y="1124744"/>
            <a:ext cx="2304256" cy="2307801"/>
          </a:xfrm>
          <a:prstGeom prst="rect">
            <a:avLst/>
          </a:prstGeom>
          <a:noFill/>
        </p:spPr>
      </p:pic>
      <p:pic>
        <p:nvPicPr>
          <p:cNvPr id="16393" name="Picture 9" descr="C:\Users\user\Desktop\depositphotos_47162295-stock-illustration-two-headed-eagle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203848" y="4070428"/>
            <a:ext cx="2808312" cy="278757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 flipV="1">
            <a:off x="2195736" y="4365104"/>
            <a:ext cx="10801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8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3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8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3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8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63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8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3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1639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91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63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8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9globe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717032"/>
            <a:ext cx="2857500" cy="2857500"/>
          </a:xfrm>
          <a:prstGeom prst="rect">
            <a:avLst/>
          </a:prstGeom>
          <a:noFill/>
        </p:spPr>
      </p:pic>
      <p:pic>
        <p:nvPicPr>
          <p:cNvPr id="4099" name="Picture 3" descr="C:\Users\user\Desktop\41globe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764704"/>
            <a:ext cx="2895241" cy="2533336"/>
          </a:xfrm>
          <a:prstGeom prst="rect">
            <a:avLst/>
          </a:prstGeom>
          <a:noFill/>
        </p:spPr>
      </p:pic>
      <p:pic>
        <p:nvPicPr>
          <p:cNvPr id="4100" name="Picture 4" descr="C:\Users\user\Desktop\7globe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131840" y="3645024"/>
            <a:ext cx="2915816" cy="2915816"/>
          </a:xfrm>
          <a:prstGeom prst="rect">
            <a:avLst/>
          </a:prstGeom>
          <a:noFill/>
        </p:spPr>
      </p:pic>
      <p:pic>
        <p:nvPicPr>
          <p:cNvPr id="4101" name="Picture 5" descr="C:\Users\user\Desktop\26globe.pn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059832" y="620688"/>
            <a:ext cx="2857500" cy="2857500"/>
          </a:xfrm>
          <a:prstGeom prst="rect">
            <a:avLst/>
          </a:prstGeom>
          <a:noFill/>
        </p:spPr>
      </p:pic>
      <p:pic>
        <p:nvPicPr>
          <p:cNvPr id="4102" name="Picture 6" descr="C:\Users\user\Desktop\43globe.pn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140238" y="692696"/>
            <a:ext cx="3003762" cy="2628292"/>
          </a:xfrm>
          <a:prstGeom prst="rect">
            <a:avLst/>
          </a:prstGeom>
          <a:noFill/>
        </p:spPr>
      </p:pic>
      <p:pic>
        <p:nvPicPr>
          <p:cNvPr id="4103" name="Picture 7" descr="C:\Users\user\Desktop\62globe.pn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302896" y="3717032"/>
            <a:ext cx="2841104" cy="284110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Найди изображение нашей страны  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0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9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1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0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4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410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0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4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Найди народы , проживающие в  России.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e79082f8a9e59790bf83f6a5e5cd273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178642">
            <a:off x="126649" y="1060752"/>
            <a:ext cx="1441596" cy="2160239"/>
          </a:xfrm>
          <a:prstGeom prst="rect">
            <a:avLst/>
          </a:prstGeom>
          <a:noFill/>
        </p:spPr>
      </p:pic>
      <p:pic>
        <p:nvPicPr>
          <p:cNvPr id="1027" name="Picture 3" descr="C:\Users\user\Desktop\dc8e947a8bada1506db3521c0804328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07904" y="764704"/>
            <a:ext cx="1554529" cy="2232248"/>
          </a:xfrm>
          <a:prstGeom prst="rect">
            <a:avLst/>
          </a:prstGeom>
          <a:noFill/>
        </p:spPr>
      </p:pic>
      <p:pic>
        <p:nvPicPr>
          <p:cNvPr id="1028" name="Picture 4" descr="C:\Users\user\Desktop\cae890bca6a3162b67604031a2b1f40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1309167">
            <a:off x="1925902" y="895916"/>
            <a:ext cx="1494350" cy="2198326"/>
          </a:xfrm>
          <a:prstGeom prst="rect">
            <a:avLst/>
          </a:prstGeom>
          <a:noFill/>
        </p:spPr>
      </p:pic>
      <p:pic>
        <p:nvPicPr>
          <p:cNvPr id="1029" name="Picture 5" descr="C:\Users\user\Desktop\7c465c608bc116720fa23212929605f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364088" y="3284984"/>
            <a:ext cx="1628830" cy="2360844"/>
          </a:xfrm>
          <a:prstGeom prst="rect">
            <a:avLst/>
          </a:prstGeom>
          <a:noFill/>
        </p:spPr>
      </p:pic>
      <p:pic>
        <p:nvPicPr>
          <p:cNvPr id="1030" name="Picture 6" descr="C:\Users\user\Desktop\790782de69ba8257af0e9634c2b25f1c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21206273">
            <a:off x="309957" y="4083965"/>
            <a:ext cx="1516697" cy="2369839"/>
          </a:xfrm>
          <a:prstGeom prst="rect">
            <a:avLst/>
          </a:prstGeom>
          <a:noFill/>
        </p:spPr>
      </p:pic>
      <p:pic>
        <p:nvPicPr>
          <p:cNvPr id="1031" name="Picture 7" descr="C:\Users\user\Desktop\d653516e999abd177c85d75cdafb6c97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1979712" y="3284984"/>
            <a:ext cx="1542831" cy="2235721"/>
          </a:xfrm>
          <a:prstGeom prst="rect">
            <a:avLst/>
          </a:prstGeom>
          <a:noFill/>
        </p:spPr>
      </p:pic>
      <p:pic>
        <p:nvPicPr>
          <p:cNvPr id="1032" name="Picture 8" descr="C:\Users\user\Desktop\ea96a511ec1c4f75516fc2221bde3fe0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 rot="861393">
            <a:off x="7064437" y="4171457"/>
            <a:ext cx="1632326" cy="2304256"/>
          </a:xfrm>
          <a:prstGeom prst="rect">
            <a:avLst/>
          </a:prstGeom>
          <a:noFill/>
        </p:spPr>
      </p:pic>
      <p:pic>
        <p:nvPicPr>
          <p:cNvPr id="1033" name="Picture 9" descr="C:\Users\user\Desktop\0cc4fdba087e5fdb4a2145c365e028eb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 rot="491217">
            <a:off x="5587107" y="861014"/>
            <a:ext cx="1512168" cy="2229117"/>
          </a:xfrm>
          <a:prstGeom prst="rect">
            <a:avLst/>
          </a:prstGeom>
          <a:noFill/>
        </p:spPr>
      </p:pic>
      <p:pic>
        <p:nvPicPr>
          <p:cNvPr id="1034" name="Picture 10" descr="C:\Users\user\Desktop\4d77a082df769a474800c2795e3267ad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 rot="872206">
            <a:off x="7492499" y="1266425"/>
            <a:ext cx="1403648" cy="2153935"/>
          </a:xfrm>
          <a:prstGeom prst="rect">
            <a:avLst/>
          </a:prstGeom>
          <a:noFill/>
        </p:spPr>
      </p:pic>
      <p:pic>
        <p:nvPicPr>
          <p:cNvPr id="1035" name="Picture 11" descr="C:\Users\user\Desktop\77364f964c79d81942f95c064cc5589e.jpg"/>
          <p:cNvPicPr>
            <a:picLocks noChangeAspect="1"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3635896" y="3933056"/>
            <a:ext cx="1584176" cy="26044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6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7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9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50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1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2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63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4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1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0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5" dur="1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6" dur="1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7" dur="1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1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5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животные\1553854251_dalmatin-lemur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9512" y="4005064"/>
            <a:ext cx="1944216" cy="2591653"/>
          </a:xfrm>
          <a:prstGeom prst="rect">
            <a:avLst/>
          </a:prstGeom>
          <a:noFill/>
        </p:spPr>
      </p:pic>
      <p:pic>
        <p:nvPicPr>
          <p:cNvPr id="1027" name="Picture 3" descr="C:\Users\user\Desktop\животные\1540847922_popugay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483768" y="836712"/>
            <a:ext cx="1944216" cy="2722851"/>
          </a:xfrm>
          <a:prstGeom prst="rect">
            <a:avLst/>
          </a:prstGeom>
          <a:noFill/>
        </p:spPr>
      </p:pic>
      <p:pic>
        <p:nvPicPr>
          <p:cNvPr id="1028" name="Picture 4" descr="C:\Users\user\Desktop\животные\1547033532_dva-lisenka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411760" y="3933056"/>
            <a:ext cx="1984053" cy="2645403"/>
          </a:xfrm>
          <a:prstGeom prst="rect">
            <a:avLst/>
          </a:prstGeom>
          <a:noFill/>
        </p:spPr>
      </p:pic>
      <p:pic>
        <p:nvPicPr>
          <p:cNvPr id="1029" name="Picture 5" descr="C:\Users\user\Desktop\животные\1551444901_krichaschiy-rebenok-orangutanga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644008" y="3933056"/>
            <a:ext cx="2032188" cy="2708920"/>
          </a:xfrm>
          <a:prstGeom prst="rect">
            <a:avLst/>
          </a:prstGeom>
          <a:noFill/>
        </p:spPr>
      </p:pic>
      <p:pic>
        <p:nvPicPr>
          <p:cNvPr id="1030" name="Picture 6" descr="C:\Users\user\Desktop\животные\1308748168_boj-medvedej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876256" y="3861048"/>
            <a:ext cx="2051720" cy="2735627"/>
          </a:xfrm>
          <a:prstGeom prst="rect">
            <a:avLst/>
          </a:prstGeom>
          <a:noFill/>
        </p:spPr>
      </p:pic>
      <p:pic>
        <p:nvPicPr>
          <p:cNvPr id="1031" name="Picture 7" descr="C:\Users\user\Desktop\животные\1310401763_kenguru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948264" y="620688"/>
            <a:ext cx="1979712" cy="2831637"/>
          </a:xfrm>
          <a:prstGeom prst="rect">
            <a:avLst/>
          </a:prstGeom>
          <a:noFill/>
        </p:spPr>
      </p:pic>
      <p:pic>
        <p:nvPicPr>
          <p:cNvPr id="1032" name="Picture 8" descr="C:\Users\user\Desktop\животные\1310414405_pingvinchiki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179512" y="620688"/>
            <a:ext cx="2100064" cy="2680071"/>
          </a:xfrm>
          <a:prstGeom prst="rect">
            <a:avLst/>
          </a:prstGeom>
          <a:noFill/>
        </p:spPr>
      </p:pic>
      <p:pic>
        <p:nvPicPr>
          <p:cNvPr id="1033" name="Picture 9" descr="C:\Users\user\Desktop\животные\1312634038_volk-krasavec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4716016" y="836712"/>
            <a:ext cx="2016224" cy="2688299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23528" y="0"/>
            <a:ext cx="8496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Кто обитает в России?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03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10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2000" fill="hold"/>
                                        <p:tgtEl>
                                          <p:spTgt spid="103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Найди  достопримечательности нашей страны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Новости России 7 11 2014: о запрете рекламы фаст-фуда во время детских передач, гибели замглавы УФМС Москвы, увеличении срока на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99792" y="1340768"/>
            <a:ext cx="2925557" cy="21963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user\Desktop\kizhi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51520" y="4509120"/>
            <a:ext cx="2626832" cy="1973732"/>
          </a:xfrm>
          <a:prstGeom prst="rect">
            <a:avLst/>
          </a:prstGeom>
          <a:noFill/>
        </p:spPr>
      </p:pic>
      <p:pic>
        <p:nvPicPr>
          <p:cNvPr id="1027" name="Picture 3" descr="C:\Users\user\Desktop\cruiser-avrora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228184" y="620688"/>
            <a:ext cx="2675012" cy="1980538"/>
          </a:xfrm>
          <a:prstGeom prst="rect">
            <a:avLst/>
          </a:prstGeom>
          <a:noFill/>
        </p:spPr>
      </p:pic>
      <p:pic>
        <p:nvPicPr>
          <p:cNvPr id="1028" name="Picture 4" descr="C:\Users\user\Desktop\ermitazh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6372200" y="2996952"/>
            <a:ext cx="2592288" cy="1748370"/>
          </a:xfrm>
          <a:prstGeom prst="rect">
            <a:avLst/>
          </a:prstGeom>
          <a:noFill/>
        </p:spPr>
      </p:pic>
      <p:pic>
        <p:nvPicPr>
          <p:cNvPr id="1029" name="Picture 5" descr="C:\Users\user\Desktop\bolshoy-teatr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6396980" y="5031685"/>
            <a:ext cx="2747020" cy="1826315"/>
          </a:xfrm>
          <a:prstGeom prst="rect">
            <a:avLst/>
          </a:prstGeom>
          <a:noFill/>
        </p:spPr>
      </p:pic>
      <p:pic>
        <p:nvPicPr>
          <p:cNvPr id="1030" name="Picture 6" descr="C:\Users\user\Desktop\4-1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 flipH="1">
            <a:off x="3347864" y="3868464"/>
            <a:ext cx="2039137" cy="2989536"/>
          </a:xfrm>
          <a:prstGeom prst="rect">
            <a:avLst/>
          </a:prstGeom>
          <a:noFill/>
        </p:spPr>
      </p:pic>
      <p:pic>
        <p:nvPicPr>
          <p:cNvPr id="1031" name="Picture 7" descr="C:\Users\user\Desktop\2016-02-23_15-48-06_paris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251520" y="1484784"/>
            <a:ext cx="1944216" cy="25089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0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10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2000" fill="hold"/>
                                        <p:tgtEl>
                                          <p:spTgt spid="102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</a:rPr>
              <a:t>Выберите символы России!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user\Desktop\руссия\6f9e38eb800cc0a478fe8bb32468595c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63732" y="836712"/>
            <a:ext cx="1976220" cy="2808312"/>
          </a:xfrm>
          <a:prstGeom prst="rect">
            <a:avLst/>
          </a:prstGeom>
          <a:noFill/>
        </p:spPr>
      </p:pic>
      <p:pic>
        <p:nvPicPr>
          <p:cNvPr id="1027" name="Picture 3" descr="C:\Users\user\Desktop\руссия\balalayka_3_2517061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652120" y="4481736"/>
            <a:ext cx="1737550" cy="2376264"/>
          </a:xfrm>
          <a:prstGeom prst="rect">
            <a:avLst/>
          </a:prstGeom>
          <a:noFill/>
        </p:spPr>
      </p:pic>
      <p:pic>
        <p:nvPicPr>
          <p:cNvPr id="1028" name="Picture 4" descr="C:\Users\user\Desktop\руссия\samovarzolotayarospis01-900x120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020272" y="836712"/>
            <a:ext cx="2123728" cy="2808312"/>
          </a:xfrm>
          <a:prstGeom prst="rect">
            <a:avLst/>
          </a:prstGeom>
          <a:noFill/>
        </p:spPr>
      </p:pic>
      <p:pic>
        <p:nvPicPr>
          <p:cNvPr id="1029" name="Picture 5" descr="C:\Users\user\Desktop\руссия\71661.750x0.gif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0" y="4077072"/>
            <a:ext cx="1691680" cy="2461233"/>
          </a:xfrm>
          <a:prstGeom prst="rect">
            <a:avLst/>
          </a:prstGeom>
          <a:noFill/>
        </p:spPr>
      </p:pic>
      <p:pic>
        <p:nvPicPr>
          <p:cNvPr id="1031" name="Picture 7" descr="C:\Users\user\Desktop\руссия\GX5590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835696" y="4409728"/>
            <a:ext cx="1737483" cy="2448272"/>
          </a:xfrm>
          <a:prstGeom prst="rect">
            <a:avLst/>
          </a:prstGeom>
          <a:noFill/>
        </p:spPr>
      </p:pic>
      <p:pic>
        <p:nvPicPr>
          <p:cNvPr id="1032" name="Picture 8" descr="C:\Users\user\Desktop\руссия\preview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524328" y="4077072"/>
            <a:ext cx="1619672" cy="2468072"/>
          </a:xfrm>
          <a:prstGeom prst="rect">
            <a:avLst/>
          </a:prstGeom>
          <a:noFill/>
        </p:spPr>
      </p:pic>
      <p:pic>
        <p:nvPicPr>
          <p:cNvPr id="3" name="Picture 2" descr="C:\Users\user\Desktop\national-symbols-China-10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4355976" y="836712"/>
            <a:ext cx="2447256" cy="2872361"/>
          </a:xfrm>
          <a:prstGeom prst="rect">
            <a:avLst/>
          </a:prstGeom>
          <a:noFill/>
        </p:spPr>
      </p:pic>
      <p:pic>
        <p:nvPicPr>
          <p:cNvPr id="6" name="Picture 5" descr="C:\Users\user\Desktop\depositphotos_74502043-stock-illustration-cartoon-asian-dragon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0" y="836712"/>
            <a:ext cx="1979712" cy="2761144"/>
          </a:xfrm>
          <a:prstGeom prst="rect">
            <a:avLst/>
          </a:prstGeom>
          <a:noFill/>
        </p:spPr>
      </p:pic>
      <p:pic>
        <p:nvPicPr>
          <p:cNvPr id="7" name="Picture 6" descr="C:\Users\user\Desktop\16165.jpg"/>
          <p:cNvPicPr>
            <a:picLocks noChangeAspect="1"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3707904" y="3880487"/>
            <a:ext cx="1786508" cy="2977513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" dur="1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0" dur="1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8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9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0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1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0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1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52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3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1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1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4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65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6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1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7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77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8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9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1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793</TotalTime>
  <Words>94</Words>
  <Application>Microsoft Office PowerPoint</Application>
  <PresentationFormat>Экран (4:3)</PresentationFormat>
  <Paragraphs>22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89</cp:revision>
  <dcterms:created xsi:type="dcterms:W3CDTF">2019-06-10T10:47:42Z</dcterms:created>
  <dcterms:modified xsi:type="dcterms:W3CDTF">2019-12-17T03:58:56Z</dcterms:modified>
</cp:coreProperties>
</file>