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6" r:id="rId3"/>
    <p:sldId id="260" r:id="rId4"/>
    <p:sldId id="258" r:id="rId5"/>
    <p:sldId id="259" r:id="rId6"/>
    <p:sldId id="261" r:id="rId7"/>
    <p:sldId id="262" r:id="rId8"/>
    <p:sldId id="265" r:id="rId9"/>
    <p:sldId id="266" r:id="rId10"/>
    <p:sldId id="267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25599"/>
            <a:ext cx="7772400" cy="1147763"/>
          </a:xfrm>
        </p:spPr>
        <p:txBody>
          <a:bodyPr anchor="b"/>
          <a:lstStyle>
            <a:lvl1pPr algn="ctr">
              <a:defRPr sz="6000">
                <a:solidFill>
                  <a:srgbClr val="DCE71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latin typeface="Century" panose="02040604050505020304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900" y="30432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Century" panose="020406040505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007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971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4906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CE711"/>
                </a:solidFill>
                <a:effectLst>
                  <a:reflection blurRad="6350" stA="55000" endA="300" endPos="45500" dir="5400000" sy="-100000" algn="bl" rotWithShape="0"/>
                </a:effectLst>
                <a:latin typeface="Century" panose="02040604050505020304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Century" panose="020406040505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Century" panose="020406040505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Century" panose="020406040505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Century" panose="020406040505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Century" panose="02040604050505020304" pitchFamily="18" charset="0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582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241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681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2497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4089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0662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878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33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C1F05D7-C603-4D86-9136-5463A3E465A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083A70B-90B1-431A-8C1B-D2EFF282C5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dirty="0" smtClean="0">
                <a:effectLst/>
                <a:latin typeface="Britannic Bold" panose="020B0903060703020204" pitchFamily="34" charset="0"/>
              </a:rPr>
              <a:t>Wei</a:t>
            </a:r>
            <a:r>
              <a:rPr lang="de-DE" sz="5400" b="1" dirty="0" smtClean="0">
                <a:effectLst/>
                <a:latin typeface="Britannic Bold" panose="020B0903060703020204" pitchFamily="34" charset="0"/>
              </a:rPr>
              <a:t>h</a:t>
            </a:r>
            <a:r>
              <a:rPr lang="en-US" sz="5400" b="1" dirty="0" err="1" smtClean="0">
                <a:effectLst/>
                <a:latin typeface="Britannic Bold" panose="020B0903060703020204" pitchFamily="34" charset="0"/>
              </a:rPr>
              <a:t>nachtsbaum</a:t>
            </a:r>
            <a:r>
              <a:rPr lang="en-US" sz="5400" b="1" dirty="0" smtClean="0">
                <a:effectLst/>
                <a:latin typeface="Britannic Bold" panose="020B0903060703020204" pitchFamily="34" charset="0"/>
              </a:rPr>
              <a:t> in Deutschland</a:t>
            </a:r>
            <a:endParaRPr lang="ru-RU" sz="5400" b="1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348880"/>
            <a:ext cx="8964488" cy="3088364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Mittel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unkt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Weihnachtsfestes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steht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Weihnachtsbaum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4005064"/>
            <a:ext cx="3024336" cy="21168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ёлка в германи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16416" cy="6021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/>
                <a:latin typeface="Britannic Bold" panose="020B0903060703020204" pitchFamily="34" charset="0"/>
              </a:rPr>
              <a:t>Fröhliche</a:t>
            </a:r>
            <a:r>
              <a:rPr lang="en-US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dirty="0" err="1" smtClean="0">
                <a:effectLst/>
                <a:latin typeface="Britannic Bold" panose="020B0903060703020204" pitchFamily="34" charset="0"/>
              </a:rPr>
              <a:t>Weihnachten</a:t>
            </a:r>
            <a:r>
              <a:rPr lang="en-US" dirty="0" smtClean="0">
                <a:effectLst/>
                <a:latin typeface="Britannic Bold" panose="020B0903060703020204" pitchFamily="34" charset="0"/>
              </a:rPr>
              <a:t>!</a:t>
            </a:r>
            <a:endParaRPr lang="ru-RU" dirty="0"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666" y="4005064"/>
            <a:ext cx="3552395" cy="26642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1543828"/>
            <a:ext cx="2952328" cy="22142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543828"/>
            <a:ext cx="2952328" cy="22142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" y="214928"/>
            <a:ext cx="5657862" cy="1428760"/>
          </a:xfrm>
        </p:spPr>
        <p:txBody>
          <a:bodyPr/>
          <a:lstStyle/>
          <a:p>
            <a:r>
              <a:rPr lang="en-US" sz="3600" u="sng" dirty="0" err="1" smtClean="0">
                <a:latin typeface="Britannic Bold" panose="020B0903060703020204" pitchFamily="34" charset="0"/>
              </a:rPr>
              <a:t>Projektsteilnehmer</a:t>
            </a:r>
            <a:r>
              <a:rPr lang="en-US" u="sng" dirty="0" smtClean="0">
                <a:latin typeface="Britannic Bold" panose="020B0903060703020204" pitchFamily="34" charset="0"/>
              </a:rPr>
              <a:t/>
            </a:r>
            <a:br>
              <a:rPr lang="en-US" u="sng" dirty="0" smtClean="0">
                <a:latin typeface="Britannic Bold" panose="020B0903060703020204" pitchFamily="34" charset="0"/>
              </a:rPr>
            </a:br>
            <a:endParaRPr lang="ru-RU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5328592" cy="2395463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err="1" smtClean="0">
                <a:latin typeface="Britannic Bold" panose="020B0903060703020204" pitchFamily="34" charset="0"/>
              </a:rPr>
              <a:t>Mineew</a:t>
            </a:r>
            <a:r>
              <a:rPr lang="de-DE" sz="2000" dirty="0" smtClean="0">
                <a:latin typeface="Britannic Bold" panose="020B0903060703020204" pitchFamily="34" charset="0"/>
              </a:rPr>
              <a:t> </a:t>
            </a:r>
            <a:r>
              <a:rPr lang="de-DE" sz="2000" dirty="0">
                <a:latin typeface="Britannic Bold" panose="020B0903060703020204" pitchFamily="34" charset="0"/>
              </a:rPr>
              <a:t>Dmitry</a:t>
            </a:r>
          </a:p>
          <a:p>
            <a:pPr marL="0" indent="0">
              <a:buNone/>
            </a:pPr>
            <a:r>
              <a:rPr lang="de-DE" sz="2000" dirty="0" err="1">
                <a:latin typeface="Britannic Bold" panose="020B0903060703020204" pitchFamily="34" charset="0"/>
              </a:rPr>
              <a:t>Temerow</a:t>
            </a:r>
            <a:r>
              <a:rPr lang="de-DE" sz="2000" dirty="0">
                <a:latin typeface="Britannic Bold" panose="020B0903060703020204" pitchFamily="34" charset="0"/>
              </a:rPr>
              <a:t> Viktor</a:t>
            </a:r>
          </a:p>
          <a:p>
            <a:pPr marL="0" indent="0">
              <a:buNone/>
            </a:pPr>
            <a:r>
              <a:rPr lang="de-DE" sz="2000" dirty="0" err="1">
                <a:latin typeface="Britannic Bold" panose="020B0903060703020204" pitchFamily="34" charset="0"/>
              </a:rPr>
              <a:t>Kosolapowa</a:t>
            </a:r>
            <a:r>
              <a:rPr lang="de-DE" sz="2000" dirty="0">
                <a:latin typeface="Britannic Bold" panose="020B0903060703020204" pitchFamily="34" charset="0"/>
              </a:rPr>
              <a:t> Angelina</a:t>
            </a:r>
          </a:p>
          <a:p>
            <a:pPr marL="0" indent="0">
              <a:buNone/>
            </a:pPr>
            <a:r>
              <a:rPr lang="de-DE" sz="2000" dirty="0" err="1" smtClean="0">
                <a:latin typeface="Britannic Bold" panose="020B0903060703020204" pitchFamily="34" charset="0"/>
              </a:rPr>
              <a:t>Stepowik</a:t>
            </a:r>
            <a:r>
              <a:rPr lang="de-DE" sz="2000" dirty="0" smtClean="0">
                <a:latin typeface="Britannic Bold" panose="020B0903060703020204" pitchFamily="34" charset="0"/>
              </a:rPr>
              <a:t> Iwan</a:t>
            </a:r>
            <a:endParaRPr lang="ru-RU" dirty="0" smtClean="0">
              <a:latin typeface="Britannic Bold" panose="020B0903060703020204" pitchFamily="34" charset="0"/>
            </a:endParaRPr>
          </a:p>
          <a:p>
            <a:pPr marL="0" indent="0">
              <a:buNone/>
            </a:pPr>
            <a:r>
              <a:rPr lang="en-US" u="sng" dirty="0" smtClean="0">
                <a:latin typeface="Britannic Bold" panose="020B0903060703020204" pitchFamily="34" charset="0"/>
              </a:rPr>
              <a:t>Die </a:t>
            </a:r>
            <a:r>
              <a:rPr lang="en-US" u="sng" dirty="0" err="1" smtClean="0">
                <a:latin typeface="Britannic Bold" panose="020B0903060703020204" pitchFamily="34" charset="0"/>
              </a:rPr>
              <a:t>Leiterin</a:t>
            </a:r>
            <a:r>
              <a:rPr lang="en-US" u="sng" dirty="0" smtClean="0">
                <a:latin typeface="Britannic Bold" panose="020B0903060703020204" pitchFamily="34" charset="0"/>
              </a:rPr>
              <a:t> des </a:t>
            </a:r>
            <a:r>
              <a:rPr lang="en-US" u="sng" dirty="0" err="1" smtClean="0">
                <a:latin typeface="Britannic Bold" panose="020B0903060703020204" pitchFamily="34" charset="0"/>
              </a:rPr>
              <a:t>Projektes</a:t>
            </a:r>
            <a:endParaRPr lang="en-US" u="sng" dirty="0" smtClean="0">
              <a:latin typeface="Britannic Bold" panose="020B0903060703020204" pitchFamily="34" charset="0"/>
            </a:endParaRPr>
          </a:p>
          <a:p>
            <a:pPr marL="0" indent="0">
              <a:buNone/>
            </a:pPr>
            <a:r>
              <a:rPr lang="en-US" sz="2000" dirty="0" err="1" smtClean="0">
                <a:latin typeface="Britannic Bold" panose="020B0903060703020204" pitchFamily="34" charset="0"/>
              </a:rPr>
              <a:t>Bolezina</a:t>
            </a:r>
            <a:r>
              <a:rPr lang="en-US" sz="2000" dirty="0" smtClean="0">
                <a:latin typeface="Britannic Bold" panose="020B0903060703020204" pitchFamily="34" charset="0"/>
              </a:rPr>
              <a:t> T.P.</a:t>
            </a:r>
            <a:endParaRPr lang="ru-RU" sz="2000" dirty="0" smtClean="0">
              <a:latin typeface="Britannic Bold" panose="020B0903060703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3861048"/>
            <a:ext cx="3600400" cy="27003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5666" y="620688"/>
            <a:ext cx="5070469" cy="59046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961193"/>
            <a:ext cx="2664296" cy="2088232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Im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Jahre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813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wurde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Weihnachten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zum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Feiertag</a:t>
            </a:r>
            <a:endParaRPr lang="ru-RU" sz="2800" dirty="0">
              <a:effectLst/>
            </a:endParaRPr>
          </a:p>
        </p:txBody>
      </p:sp>
      <p:pic>
        <p:nvPicPr>
          <p:cNvPr id="4" name="Содержимое 3" descr="Картинки по запросу рождество в германии картин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79282"/>
            <a:ext cx="5040560" cy="3474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артинки по запросу рождество в германии картин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05109"/>
            <a:ext cx="1728192" cy="1512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2655"/>
            <a:ext cx="3429024" cy="2081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415494"/>
            <a:ext cx="3543296" cy="1357322"/>
          </a:xfrm>
        </p:spPr>
        <p:txBody>
          <a:bodyPr>
            <a:noAutofit/>
          </a:bodyPr>
          <a:lstStyle/>
          <a:p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Im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16.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Jahrhundert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ist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dieses Fest in 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Häuser</a:t>
            </a:r>
            <a:r>
              <a:rPr lang="en-US" sz="2800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sz="2800" dirty="0" err="1" smtClean="0">
                <a:effectLst/>
                <a:latin typeface="Britannic Bold" panose="020B0903060703020204" pitchFamily="34" charset="0"/>
              </a:rPr>
              <a:t>gekommen</a:t>
            </a:r>
            <a:endParaRPr lang="ru-RU" sz="2800" dirty="0">
              <a:effectLst/>
            </a:endParaRPr>
          </a:p>
        </p:txBody>
      </p:sp>
      <p:pic>
        <p:nvPicPr>
          <p:cNvPr id="4" name="Содержимое 3" descr="Картинки по запросу история рождественской елки в германии картин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85730"/>
            <a:ext cx="3135291" cy="407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fmedia.ru/wp-content/uploads/sites/default/files/styles/large/public/field/image/kak-ukrasit-elk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772816"/>
            <a:ext cx="496855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история рождественской елки в германии картин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653136"/>
            <a:ext cx="2592288" cy="19802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24" y="2924944"/>
            <a:ext cx="4000496" cy="3357562"/>
          </a:xfrm>
        </p:spPr>
        <p:txBody>
          <a:bodyPr>
            <a:normAutofit/>
          </a:bodyPr>
          <a:lstStyle/>
          <a:p>
            <a:r>
              <a:rPr lang="en-US" sz="30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Der</a:t>
            </a:r>
            <a:r>
              <a:rPr lang="en-US" sz="30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</a:t>
            </a:r>
            <a:r>
              <a:rPr lang="en-US" sz="30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Christsbaum</a:t>
            </a:r>
            <a:r>
              <a:rPr lang="en-US" sz="30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 </a:t>
            </a:r>
            <a:r>
              <a:rPr lang="en-US" sz="30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symbolisiert</a:t>
            </a:r>
            <a:r>
              <a:rPr lang="en-US" sz="30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</a:t>
            </a:r>
            <a:br>
              <a:rPr lang="en-US" sz="30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</a:br>
            <a:r>
              <a:rPr lang="en-US" sz="30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Leben</a:t>
            </a:r>
            <a:r>
              <a:rPr lang="en-US" sz="30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und </a:t>
            </a:r>
            <a:r>
              <a:rPr lang="en-US" sz="30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Hoffnung</a:t>
            </a:r>
            <a:endParaRPr lang="ru-RU" sz="3000" dirty="0">
              <a:solidFill>
                <a:srgbClr val="FFFF00"/>
              </a:solidFill>
              <a:effectLst/>
            </a:endParaRPr>
          </a:p>
        </p:txBody>
      </p:sp>
      <p:pic>
        <p:nvPicPr>
          <p:cNvPr id="6" name="Содержимое 5" descr="https://img.over-blog-kiwi.com/1/49/88/35/20161224/ob_5f36c0_family-luther-noe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64357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g.over-blog-kiwi.com/1/49/88/35/20161224/ob_13054a_luther-family-noel-christma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01008"/>
            <a:ext cx="4788024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Картинки по запросу традиция украшать деревья в античное время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1" y="692696"/>
            <a:ext cx="2938921" cy="20882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37174"/>
            <a:ext cx="3900486" cy="300039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In der </a:t>
            </a:r>
            <a:r>
              <a:rPr lang="en-US" sz="32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Antike</a:t>
            </a:r>
            <a:r>
              <a:rPr lang="en-US" sz="32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schm</a:t>
            </a:r>
            <a:r>
              <a:rPr lang="de-DE" sz="3200" dirty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ü</a:t>
            </a:r>
            <a:r>
              <a:rPr lang="en-US" sz="32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ckte</a:t>
            </a:r>
            <a:r>
              <a:rPr lang="en-US" sz="32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man </a:t>
            </a:r>
            <a:br>
              <a:rPr lang="en-US" sz="32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</a:br>
            <a:r>
              <a:rPr lang="en-US" sz="32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einen</a:t>
            </a:r>
            <a:r>
              <a:rPr lang="en-US" sz="32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Baum </a:t>
            </a:r>
            <a:br>
              <a:rPr lang="en-US" sz="32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</a:br>
            <a:r>
              <a:rPr lang="en-US" sz="32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zum</a:t>
            </a:r>
            <a:r>
              <a:rPr lang="en-US" sz="3200" dirty="0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 </a:t>
            </a:r>
            <a:r>
              <a:rPr lang="en-US" sz="3200" dirty="0" err="1" smtClean="0">
                <a:solidFill>
                  <a:srgbClr val="FFFF00"/>
                </a:solidFill>
                <a:effectLst/>
                <a:latin typeface="Britannic Bold" panose="020B0903060703020204" pitchFamily="34" charset="0"/>
              </a:rPr>
              <a:t>Jahreswechsel</a:t>
            </a:r>
            <a:endParaRPr lang="ru-RU" sz="3200" dirty="0">
              <a:solidFill>
                <a:srgbClr val="FFFF00"/>
              </a:solidFill>
              <a:effectLst/>
            </a:endParaRPr>
          </a:p>
        </p:txBody>
      </p:sp>
      <p:pic>
        <p:nvPicPr>
          <p:cNvPr id="4" name="Содержимое 3" descr="Картинки по запросу традиция украшать деревья в античное время картин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84983"/>
            <a:ext cx="4357750" cy="30328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Картинки по запросу традиция украшать деревья в античное время картин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85728"/>
            <a:ext cx="528644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традиция украшать деревья в античное время картин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3" y="285728"/>
            <a:ext cx="2000264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и по запросу рождественская елка в германи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9" y="404664"/>
            <a:ext cx="4286248" cy="3428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Картинки по запросу рождественская елка в германии картин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3" y="1988840"/>
            <a:ext cx="3547745" cy="46738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https://meta.mk/wp-content/uploads/2014/11/bozik-vo-germanij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9" y="4152330"/>
            <a:ext cx="435771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Похожее изображени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18298" y="404664"/>
            <a:ext cx="357190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08807"/>
            <a:ext cx="2659250" cy="1656184"/>
          </a:xfrm>
          <a:noFill/>
          <a:ln w="57150">
            <a:noFill/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/>
                <a:latin typeface="Britannic Bold" panose="020B0903060703020204" pitchFamily="34" charset="0"/>
              </a:rPr>
              <a:t>Die </a:t>
            </a:r>
            <a:r>
              <a:rPr lang="en-US" sz="3200" dirty="0" err="1" smtClean="0">
                <a:effectLst/>
                <a:latin typeface="Britannic Bold" panose="020B0903060703020204" pitchFamily="34" charset="0"/>
              </a:rPr>
              <a:t>Adventszeit</a:t>
            </a:r>
            <a:endParaRPr lang="ru-RU" sz="3200" dirty="0">
              <a:effectLst/>
            </a:endParaRPr>
          </a:p>
        </p:txBody>
      </p:sp>
      <p:pic>
        <p:nvPicPr>
          <p:cNvPr id="6" name="Содержимое 5" descr="https://cs5.pikabu.ru/post_img/2015/11/30/8/1448888738165036249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87391"/>
            <a:ext cx="5450694" cy="3666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Картинки по запросу рождество в германии картин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356992"/>
            <a:ext cx="270522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рождество в германии картинк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36779"/>
            <a:ext cx="4357718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2571768" cy="714380"/>
          </a:xfrm>
        </p:spPr>
        <p:txBody>
          <a:bodyPr>
            <a:noAutofit/>
          </a:bodyPr>
          <a:lstStyle/>
          <a:p>
            <a:r>
              <a:rPr lang="en-US" sz="3200" dirty="0" err="1" smtClean="0">
                <a:effectLst/>
                <a:latin typeface="Britannic Bold" panose="020B0903060703020204" pitchFamily="34" charset="0"/>
              </a:rPr>
              <a:t>Der</a:t>
            </a:r>
            <a:r>
              <a:rPr lang="en-US" sz="3200" dirty="0" smtClean="0">
                <a:effectLst/>
                <a:latin typeface="Britannic Bold" panose="020B0903060703020204" pitchFamily="34" charset="0"/>
              </a:rPr>
              <a:t>  </a:t>
            </a:r>
            <a:r>
              <a:rPr lang="en-US" sz="3200" dirty="0" err="1" smtClean="0">
                <a:effectLst/>
                <a:latin typeface="Britannic Bold" panose="020B0903060703020204" pitchFamily="34" charset="0"/>
              </a:rPr>
              <a:t>Heilige</a:t>
            </a:r>
            <a:r>
              <a:rPr lang="en-US" sz="3200" dirty="0" smtClean="0">
                <a:effectLst/>
                <a:latin typeface="Britannic Bold" panose="020B0903060703020204" pitchFamily="34" charset="0"/>
              </a:rPr>
              <a:t> </a:t>
            </a:r>
            <a:r>
              <a:rPr lang="en-US" sz="3200" dirty="0" err="1" smtClean="0">
                <a:effectLst/>
                <a:latin typeface="Britannic Bold" panose="020B0903060703020204" pitchFamily="34" charset="0"/>
              </a:rPr>
              <a:t>Abend</a:t>
            </a:r>
            <a:endParaRPr lang="ru-RU" sz="3200" dirty="0">
              <a:effectLst/>
            </a:endParaRPr>
          </a:p>
        </p:txBody>
      </p:sp>
      <p:pic>
        <p:nvPicPr>
          <p:cNvPr id="4" name="Содержимое 3" descr="Картинки по запросу рождество в германии картин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5509846" cy="3209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рождество в германии картин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15502"/>
            <a:ext cx="417646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рождественский календарь в германи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1278" y="3573016"/>
            <a:ext cx="3000364" cy="29294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wyj-god19">
  <a:themeElements>
    <a:clrScheme name="Другая 3">
      <a:dk1>
        <a:srgbClr val="000000"/>
      </a:dk1>
      <a:lt1>
        <a:srgbClr val="FFFF00"/>
      </a:lt1>
      <a:dk2>
        <a:srgbClr val="000000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nowyj-god19</Template>
  <TotalTime>2043</TotalTime>
  <Words>65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nowyj-god19</vt:lpstr>
      <vt:lpstr>Weihnachtsbaum in Deutschland</vt:lpstr>
      <vt:lpstr>Слайд 2</vt:lpstr>
      <vt:lpstr>Im Jahre 813 wurde Weihnachten zum Feiertag</vt:lpstr>
      <vt:lpstr>Im 16. Jahrhundert ist dieses Fest in  Häuser gekommen</vt:lpstr>
      <vt:lpstr>Der Christsbaum  symbolisiert  Leben und Hoffnung</vt:lpstr>
      <vt:lpstr>In der Antike schmückte man  einen Baum  zum Jahreswechsel</vt:lpstr>
      <vt:lpstr>Слайд 7</vt:lpstr>
      <vt:lpstr>Die Adventszeit</vt:lpstr>
      <vt:lpstr>Der  Heilige Abend</vt:lpstr>
      <vt:lpstr>Слайд 10</vt:lpstr>
      <vt:lpstr>Fröhliche Weihnachten!</vt:lpstr>
      <vt:lpstr>Projektsteilnehmer 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Acer</cp:lastModifiedBy>
  <cp:revision>69</cp:revision>
  <dcterms:created xsi:type="dcterms:W3CDTF">2001-12-31T21:33:01Z</dcterms:created>
  <dcterms:modified xsi:type="dcterms:W3CDTF">2019-12-19T13:10:39Z</dcterms:modified>
</cp:coreProperties>
</file>