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24" autoAdjust="0"/>
  </p:normalViewPr>
  <p:slideViewPr>
    <p:cSldViewPr>
      <p:cViewPr varScale="1">
        <p:scale>
          <a:sx n="68" d="100"/>
          <a:sy n="68" d="100"/>
        </p:scale>
        <p:origin x="-147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60B0C5-2750-4A08-8B1D-864ED6E9280B}" type="datetimeFigureOut">
              <a:rPr lang="ru-RU" smtClean="0"/>
              <a:pPr/>
              <a:t>05.09.2019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4E9426A-D31C-4CB4-ADA4-1C9EF81132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428736"/>
            <a:ext cx="6743720" cy="2786082"/>
          </a:xfrm>
        </p:spPr>
        <p:txBody>
          <a:bodyPr>
            <a:noAutofit/>
          </a:bodyPr>
          <a:lstStyle/>
          <a:p>
            <a:r>
              <a:rPr lang="ru-RU" sz="6000" dirty="0" smtClean="0"/>
              <a:t>Науки, изучающие организм человека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486400"/>
            <a:ext cx="6172200" cy="1371600"/>
          </a:xfrm>
        </p:spPr>
        <p:txBody>
          <a:bodyPr/>
          <a:lstStyle/>
          <a:p>
            <a:r>
              <a:rPr lang="ru-RU" dirty="0" err="1" smtClean="0"/>
              <a:t>Щурова</a:t>
            </a:r>
            <a:r>
              <a:rPr lang="ru-RU" dirty="0" smtClean="0"/>
              <a:t> А.Н. </a:t>
            </a:r>
          </a:p>
          <a:p>
            <a:r>
              <a:rPr lang="ru-RU" dirty="0" smtClean="0"/>
              <a:t>Учитель биологии и географии 1 категории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86808" cy="1643066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Гигиена – раздел медицины о создании условий для сохранения и укрепления здоровья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/>
              <a:t>Методы:</a:t>
            </a:r>
          </a:p>
          <a:p>
            <a:r>
              <a:rPr lang="ru-RU" sz="3600" b="1" dirty="0" smtClean="0"/>
              <a:t>Физические</a:t>
            </a:r>
          </a:p>
          <a:p>
            <a:endParaRPr lang="ru-RU" dirty="0"/>
          </a:p>
        </p:txBody>
      </p:sp>
      <p:pic>
        <p:nvPicPr>
          <p:cNvPr id="22530" name="Picture 2" descr="Погода в Симферопол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4572000" cy="3429000"/>
          </a:xfrm>
          <a:prstGeom prst="rect">
            <a:avLst/>
          </a:prstGeom>
          <a:noFill/>
        </p:spPr>
      </p:pic>
      <p:pic>
        <p:nvPicPr>
          <p:cNvPr id="22532" name="Picture 4" descr="Пробы воды &quot; Сделай дом лучш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928934"/>
            <a:ext cx="4500591" cy="3377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Химические</a:t>
            </a:r>
            <a:endParaRPr lang="ru-RU" sz="4000" b="1" dirty="0"/>
          </a:p>
        </p:txBody>
      </p:sp>
      <p:pic>
        <p:nvPicPr>
          <p:cNvPr id="23554" name="Picture 2" descr="Цены на Оборудование для анализа почвы в Казахстан: купить Оборудование для анализа почвы. Характеристики, описание, фотограф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35021" y="3256453"/>
            <a:ext cx="4508979" cy="3601547"/>
          </a:xfrm>
          <a:prstGeom prst="rect">
            <a:avLst/>
          </a:prstGeom>
          <a:noFill/>
        </p:spPr>
      </p:pic>
      <p:pic>
        <p:nvPicPr>
          <p:cNvPr id="23556" name="Picture 4" descr="Улучшение плодородности почвы &quot; АгроХимГруп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3"/>
            <a:ext cx="5214942" cy="38189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Биологические </a:t>
            </a:r>
            <a:endParaRPr lang="ru-RU" sz="4000" b="1" dirty="0"/>
          </a:p>
        </p:txBody>
      </p:sp>
      <p:pic>
        <p:nvPicPr>
          <p:cNvPr id="24578" name="Picture 2" descr="Дарвиновский музей - Этапы познания живой приро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9816" y="3643314"/>
            <a:ext cx="5034184" cy="3214686"/>
          </a:xfrm>
          <a:prstGeom prst="rect">
            <a:avLst/>
          </a:prstGeom>
          <a:noFill/>
        </p:spPr>
      </p:pic>
      <p:pic>
        <p:nvPicPr>
          <p:cNvPr id="24580" name="Picture 4" descr="Исследование почв на земельных участках в Красноярске - Sindom в Красноярс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00108"/>
            <a:ext cx="5257834" cy="3429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Клинические </a:t>
            </a:r>
            <a:endParaRPr lang="ru-RU" sz="4000" b="1" dirty="0"/>
          </a:p>
        </p:txBody>
      </p:sp>
      <p:pic>
        <p:nvPicPr>
          <p:cNvPr id="25604" name="Picture 4" descr="Мировые новости от РИА ФедералПресс World News FederalPre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71546"/>
            <a:ext cx="4929190" cy="3631170"/>
          </a:xfrm>
          <a:prstGeom prst="rect">
            <a:avLst/>
          </a:prstGeom>
          <a:noFill/>
        </p:spPr>
      </p:pic>
      <p:pic>
        <p:nvPicPr>
          <p:cNvPr id="25606" name="Picture 6" descr="В Смоленской области от &quot;свиного гриппа&quot; скончались четыре человека RT на русс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22002" y="3786190"/>
            <a:ext cx="4607715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Физиологические </a:t>
            </a:r>
            <a:endParaRPr lang="ru-RU" sz="4000" b="1" dirty="0"/>
          </a:p>
        </p:txBody>
      </p:sp>
      <p:pic>
        <p:nvPicPr>
          <p:cNvPr id="26626" name="Picture 2" descr="СИЗ (средства индивидуальной защиты) - Купить СИЗ (средства индивидуальной защиты), Стоимость , Фотография СИЗ (средства индиви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500562" cy="6000750"/>
          </a:xfrm>
          <a:prstGeom prst="rect">
            <a:avLst/>
          </a:prstGeom>
          <a:noFill/>
        </p:spPr>
      </p:pic>
      <p:pic>
        <p:nvPicPr>
          <p:cNvPr id="26628" name="Picture 4" descr="Где купить в Иркутске средства индивидуальной з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4738" y="2643182"/>
            <a:ext cx="487926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Лабораторные </a:t>
            </a:r>
            <a:endParaRPr lang="ru-RU" sz="4000" b="1" dirty="0"/>
          </a:p>
        </p:txBody>
      </p:sp>
      <p:pic>
        <p:nvPicPr>
          <p:cNvPr id="27650" name="Picture 2" descr="Архив материалов - 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4867275" cy="2857500"/>
          </a:xfrm>
          <a:prstGeom prst="rect">
            <a:avLst/>
          </a:prstGeom>
          <a:noFill/>
        </p:spPr>
      </p:pic>
      <p:pic>
        <p:nvPicPr>
          <p:cNvPr id="27652" name="Picture 4" descr="Узнайте все о здоровье кишечника. Диагностика желудочно-кишечного тракта + анализ крови со скидкой до 72%. Здоровый кишечник - 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429003"/>
            <a:ext cx="5143494" cy="3428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715404" cy="200024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Психология – наука о душевном состоянии человека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67600" cy="46165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/>
              <a:t>Методы:</a:t>
            </a:r>
          </a:p>
          <a:p>
            <a:r>
              <a:rPr lang="ru-RU" sz="3200" b="1" dirty="0"/>
              <a:t>н</a:t>
            </a:r>
            <a:r>
              <a:rPr lang="ru-RU" sz="3200" b="1" dirty="0" smtClean="0"/>
              <a:t>аблюдение</a:t>
            </a:r>
          </a:p>
          <a:p>
            <a:r>
              <a:rPr lang="ru-RU" sz="3200" b="1" dirty="0"/>
              <a:t>э</a:t>
            </a:r>
            <a:r>
              <a:rPr lang="ru-RU" sz="3200" b="1" dirty="0" smtClean="0"/>
              <a:t>ксперимент</a:t>
            </a:r>
          </a:p>
          <a:p>
            <a:r>
              <a:rPr lang="ru-RU" sz="3200" b="1" dirty="0"/>
              <a:t>и</a:t>
            </a:r>
            <a:r>
              <a:rPr lang="ru-RU" sz="3200" b="1" dirty="0" smtClean="0"/>
              <a:t>змерение</a:t>
            </a:r>
          </a:p>
          <a:p>
            <a:r>
              <a:rPr lang="ru-RU" sz="3200" b="1" dirty="0" smtClean="0"/>
              <a:t>самонаблюдение</a:t>
            </a:r>
            <a:endParaRPr lang="ru-RU" sz="3200" b="1" dirty="0"/>
          </a:p>
        </p:txBody>
      </p:sp>
      <p:pic>
        <p:nvPicPr>
          <p:cNvPr id="28674" name="Picture 2" descr="Направления, формы и сроки обучения Великолукский филиал СГ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214554"/>
            <a:ext cx="428625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Становление наук о человеке</a:t>
            </a:r>
            <a:endParaRPr lang="ru-RU" sz="40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57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57412"/>
                <a:gridCol w="1000132"/>
                <a:gridCol w="421005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Ученый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Год, век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Открытие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Гиппократ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К.Галлен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Домашнее задание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86766" cy="48737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Параграф1,2 </a:t>
            </a:r>
            <a:r>
              <a:rPr lang="ru-RU" sz="4000" dirty="0" smtClean="0"/>
              <a:t>пересказ, записи в тетради учить</a:t>
            </a:r>
          </a:p>
          <a:p>
            <a:r>
              <a:rPr lang="ru-RU" sz="4000" dirty="0" smtClean="0"/>
              <a:t>Сделать доклад об 1 </a:t>
            </a:r>
            <a:r>
              <a:rPr lang="ru-RU" sz="4000" dirty="0" smtClean="0"/>
              <a:t>ученом</a:t>
            </a:r>
          </a:p>
          <a:p>
            <a:r>
              <a:rPr lang="ru-RU" sz="4000" dirty="0" smtClean="0"/>
              <a:t>Стр.13 </a:t>
            </a:r>
            <a:r>
              <a:rPr lang="ru-RU" sz="4000" dirty="0" err="1" smtClean="0"/>
              <a:t>вопр</a:t>
            </a:r>
            <a:r>
              <a:rPr lang="ru-RU" sz="4000" dirty="0" smtClean="0"/>
              <a:t>.(1,2 вопросы, 1,2 задания)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Человек – </a:t>
            </a:r>
            <a:r>
              <a:rPr lang="ru-RU" sz="4000" b="1" dirty="0" err="1" smtClean="0"/>
              <a:t>биосоциальное</a:t>
            </a:r>
            <a:r>
              <a:rPr lang="ru-RU" sz="4000" b="1" dirty="0" smtClean="0"/>
              <a:t> существо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Биологическое существо, т. к. как и все живые организмы человек питается, дышит, растет, размножается</a:t>
            </a:r>
            <a:endParaRPr lang="en-US" sz="3600" dirty="0"/>
          </a:p>
          <a:p>
            <a:r>
              <a:rPr lang="ru-RU" sz="3600" dirty="0" smtClean="0"/>
              <a:t>Социальное существо, т.к. человек нуждается в общении с социумом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544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Науки о человеке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Анатомия – наука о строении тела человека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467600" cy="5116654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Методы:</a:t>
            </a:r>
          </a:p>
          <a:p>
            <a:r>
              <a:rPr lang="ru-RU" sz="4000" b="1" dirty="0" smtClean="0"/>
              <a:t>Опыт (вскрытие)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Новое в медици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43182"/>
            <a:ext cx="5214942" cy="3911207"/>
          </a:xfrm>
          <a:prstGeom prst="rect">
            <a:avLst/>
          </a:prstGeom>
          <a:noFill/>
        </p:spPr>
      </p:pic>
      <p:pic>
        <p:nvPicPr>
          <p:cNvPr id="1028" name="Picture 4" descr="Первый в Сибири ребенок с пересаженным сердцем чувствует себя хорош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143248"/>
            <a:ext cx="3542287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7467600" cy="6259662"/>
          </a:xfrm>
        </p:spPr>
        <p:txBody>
          <a:bodyPr/>
          <a:lstStyle/>
          <a:p>
            <a:r>
              <a:rPr lang="ru-RU" sz="4000" b="1" dirty="0" smtClean="0"/>
              <a:t>Рентген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Рентгеноскопическое исследова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5700752" cy="4286280"/>
          </a:xfrm>
          <a:prstGeom prst="rect">
            <a:avLst/>
          </a:prstGeom>
          <a:noFill/>
        </p:spPr>
      </p:pic>
      <p:pic>
        <p:nvPicPr>
          <p:cNvPr id="17412" name="Picture 4" descr="Разрешающие возможности - Анатомия кост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1863" y="4000504"/>
            <a:ext cx="4082137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8258204" cy="618822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УЗИ (ультразвуковое исследование)</a:t>
            </a:r>
            <a:endParaRPr lang="ru-RU" sz="4000" b="1" dirty="0"/>
          </a:p>
        </p:txBody>
      </p:sp>
      <p:pic>
        <p:nvPicPr>
          <p:cNvPr id="18434" name="Picture 2" descr="Ультразвуковое исследование 3 Сердц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6191293" cy="4643470"/>
          </a:xfrm>
          <a:prstGeom prst="rect">
            <a:avLst/>
          </a:prstGeom>
          <a:noFill/>
        </p:spPr>
      </p:pic>
      <p:pic>
        <p:nvPicPr>
          <p:cNvPr id="18436" name="Picture 4" descr="Роддом &quot;Карапуз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1442" y="3929042"/>
            <a:ext cx="37425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715404" cy="158272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Физиология – наука о функциях человеческого организма и его органов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7467600" cy="4873752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Методы:</a:t>
            </a:r>
          </a:p>
          <a:p>
            <a:r>
              <a:rPr lang="ru-RU" sz="4000" b="1" dirty="0" smtClean="0"/>
              <a:t>Наблюдение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58" name="Picture 2" descr="Израильские врачи лечат гланды без хирургического вмешательства Shofar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4989572" cy="3571900"/>
          </a:xfrm>
          <a:prstGeom prst="rect">
            <a:avLst/>
          </a:prstGeom>
          <a:noFill/>
        </p:spPr>
      </p:pic>
      <p:pic>
        <p:nvPicPr>
          <p:cNvPr id="19460" name="Picture 4" descr="Встреча с семейным доктором в кафе &quot;Андерсон&quot; 12 сентябр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3286124"/>
            <a:ext cx="392494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85728"/>
            <a:ext cx="7467600" cy="6188224"/>
          </a:xfrm>
        </p:spPr>
        <p:txBody>
          <a:bodyPr/>
          <a:lstStyle/>
          <a:p>
            <a:r>
              <a:rPr lang="ru-RU" sz="4000" b="1" dirty="0" smtClean="0"/>
              <a:t>Эксперимент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4" name="Picture 4" descr="Опыты по проращиванию семян. - Надежда Владимировна Черен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428999"/>
            <a:ext cx="4572000" cy="3429001"/>
          </a:xfrm>
          <a:prstGeom prst="rect">
            <a:avLst/>
          </a:prstGeom>
          <a:noFill/>
        </p:spPr>
      </p:pic>
      <p:pic>
        <p:nvPicPr>
          <p:cNvPr id="20486" name="Picture 6" descr="Методы исследования в биологии. Полные уроки - Гипермаркет знан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4762500" cy="421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85728"/>
            <a:ext cx="7467600" cy="6188224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ЭЭГ (электроэнцефалограмма)</a:t>
            </a:r>
            <a:endParaRPr lang="ru-RU" sz="3600" b="1" dirty="0"/>
          </a:p>
        </p:txBody>
      </p:sp>
      <p:pic>
        <p:nvPicPr>
          <p:cNvPr id="21506" name="Picture 2" descr="Electroencephalography - Quor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3857628"/>
            <a:ext cx="3419475" cy="2724151"/>
          </a:xfrm>
          <a:prstGeom prst="rect">
            <a:avLst/>
          </a:prstGeom>
          <a:noFill/>
        </p:spPr>
      </p:pic>
      <p:pic>
        <p:nvPicPr>
          <p:cNvPr id="21508" name="Picture 4" descr="Синдром Веста - Клиника восстановительной неврологии &quot; Новост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188</TotalTime>
  <Words>156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Науки, изучающие организм человека</vt:lpstr>
      <vt:lpstr>Человек – биосоциальное существо</vt:lpstr>
      <vt:lpstr>Науки о человеке</vt:lpstr>
      <vt:lpstr>Анатомия – наука о строении тела человека</vt:lpstr>
      <vt:lpstr>Слайд 5</vt:lpstr>
      <vt:lpstr>Слайд 6</vt:lpstr>
      <vt:lpstr>Физиология – наука о функциях человеческого организма и его органов</vt:lpstr>
      <vt:lpstr>Слайд 8</vt:lpstr>
      <vt:lpstr>Слайд 9</vt:lpstr>
      <vt:lpstr>Гигиена – раздел медицины о создании условий для сохранения и укрепления здоровья</vt:lpstr>
      <vt:lpstr>Слайд 11</vt:lpstr>
      <vt:lpstr>Слайд 12</vt:lpstr>
      <vt:lpstr>Слайд 13</vt:lpstr>
      <vt:lpstr>Слайд 14</vt:lpstr>
      <vt:lpstr>Слайд 15</vt:lpstr>
      <vt:lpstr>Психология – наука о душевном состоянии человека</vt:lpstr>
      <vt:lpstr>Становление наук о человеке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Науки, изучающие организм человека</dc:title>
  <dc:creator>Лев</dc:creator>
  <cp:lastModifiedBy>ученик</cp:lastModifiedBy>
  <cp:revision>12</cp:revision>
  <dcterms:created xsi:type="dcterms:W3CDTF">2014-09-01T14:18:54Z</dcterms:created>
  <dcterms:modified xsi:type="dcterms:W3CDTF">2019-09-05T10:12:05Z</dcterms:modified>
</cp:coreProperties>
</file>