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5" Type="http://schemas.openxmlformats.org/officeDocument/2006/relationships/slide" Target="../slides/slide9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90C32F-FD34-47C0-A7FF-82A5AC601AC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740B39-6B44-46D5-88E1-2D02CDD17713}">
      <dgm:prSet phldrT="[Текст]" custT="1"/>
      <dgm:spPr/>
      <dgm:t>
        <a:bodyPr/>
        <a:lstStyle/>
        <a:p>
          <a:r>
            <a:rPr lang="ru-RU" sz="36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 action="ppaction://hlinksldjump"/>
            </a:rPr>
            <a:t>Вспоминаем</a:t>
          </a:r>
          <a:endParaRPr lang="ru-RU" sz="3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9BF935-E377-4140-815C-CA48B7E02C2A}" type="parTrans" cxnId="{430C1641-F81D-4DC0-8442-53F5E30572F0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115518-93D5-4878-BAA2-FFB613887E3D}" type="sibTrans" cxnId="{430C1641-F81D-4DC0-8442-53F5E30572F0}">
      <dgm:prSet custT="1"/>
      <dgm:spPr/>
      <dgm:t>
        <a:bodyPr/>
        <a:lstStyle/>
        <a:p>
          <a:endParaRPr lang="ru-RU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FAA291-797B-434F-8E4B-85EBE2DAD1A0}">
      <dgm:prSet phldrT="[Текст]" custT="1"/>
      <dgm:spPr/>
      <dgm:t>
        <a:bodyPr/>
        <a:lstStyle/>
        <a:p>
          <a:r>
            <a:rPr lang="ru-RU" sz="3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 action="ppaction://hlinksldjump"/>
            </a:rPr>
            <a:t>Готовимся</a:t>
          </a:r>
          <a:endParaRPr lang="ru-RU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9BF0E3-E867-46AB-87E4-E39C6E07E775}" type="parTrans" cxnId="{093688D0-3B26-49AE-B85B-F2D360965D6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55BF33-2CF3-4153-A39E-0DF14DBA537F}" type="sibTrans" cxnId="{093688D0-3B26-49AE-B85B-F2D360965D6B}">
      <dgm:prSet custT="1"/>
      <dgm:spPr/>
      <dgm:t>
        <a:bodyPr/>
        <a:lstStyle/>
        <a:p>
          <a:endParaRPr lang="ru-RU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96C829-2CE7-4296-B21C-7C4898A4FBF9}">
      <dgm:prSet phldrT="[Текст]" custT="1"/>
      <dgm:spPr/>
      <dgm:t>
        <a:bodyPr/>
        <a:lstStyle/>
        <a:p>
          <a:r>
            <a:rPr lang="ru-RU" sz="3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3" action="ppaction://hlinksldjump"/>
            </a:rPr>
            <a:t>Пишем</a:t>
          </a:r>
          <a:endParaRPr lang="ru-RU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4DB50F-EA6B-41DF-B4D0-581DC5983D0E}" type="parTrans" cxnId="{B27910F7-00CD-4B38-BB27-3C996E00B983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7C2860-8032-4F06-8D09-14A1782336AA}" type="sibTrans" cxnId="{B27910F7-00CD-4B38-BB27-3C996E00B983}">
      <dgm:prSet custT="1"/>
      <dgm:spPr/>
      <dgm:t>
        <a:bodyPr/>
        <a:lstStyle/>
        <a:p>
          <a:endParaRPr lang="ru-RU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3BCFF-4B35-4D53-BF2D-0D6BF1EE0BEE}">
      <dgm:prSet phldrT="[Текст]" custT="1"/>
      <dgm:spPr/>
      <dgm:t>
        <a:bodyPr/>
        <a:lstStyle/>
        <a:p>
          <a:r>
            <a:rPr lang="ru-RU" sz="3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4" action="ppaction://hlinksldjump"/>
            </a:rPr>
            <a:t>Проверяем</a:t>
          </a:r>
          <a:endParaRPr lang="ru-RU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84450A-270B-4F62-BAA0-FAD2FE276275}" type="parTrans" cxnId="{68EC1DFD-18F0-42A5-9052-5F1B066C925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B4746B-692E-4D1C-86D6-E966E4C4B7BA}" type="sibTrans" cxnId="{68EC1DFD-18F0-42A5-9052-5F1B066C925D}">
      <dgm:prSet custT="1"/>
      <dgm:spPr/>
      <dgm:t>
        <a:bodyPr/>
        <a:lstStyle/>
        <a:p>
          <a:endParaRPr lang="ru-RU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A68B00-2A9B-4449-B813-287D00D24167}">
      <dgm:prSet phldrT="[Текст]" custT="1"/>
      <dgm:spPr/>
      <dgm:t>
        <a:bodyPr/>
        <a:lstStyle/>
        <a:p>
          <a:r>
            <a:rPr lang="ru-RU" sz="3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5" action="ppaction://hlinksldjump"/>
            </a:rPr>
            <a:t>Для учителя</a:t>
          </a:r>
          <a:endParaRPr lang="ru-RU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AA99C8-C0BD-47A7-BD5B-871090B79356}" type="parTrans" cxnId="{74AA1DE1-EFB2-4C14-97F6-105BB3E9B8E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A5F78F-5782-490D-914C-CAC730EF0709}" type="sibTrans" cxnId="{74AA1DE1-EFB2-4C14-97F6-105BB3E9B8E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A8B56F-9BC0-4496-8310-64B85029A6DC}" type="pres">
      <dgm:prSet presAssocID="{2890C32F-FD34-47C0-A7FF-82A5AC601A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094DDB-FCA2-4C89-82CD-E73CA6166664}" type="pres">
      <dgm:prSet presAssocID="{E8740B39-6B44-46D5-88E1-2D02CDD17713}" presName="node" presStyleLbl="node1" presStyleIdx="0" presStyleCnt="5" custScaleX="139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36A31-16E6-421A-9FD0-C995FFB0159A}" type="pres">
      <dgm:prSet presAssocID="{AD115518-93D5-4878-BAA2-FFB613887E3D}" presName="sibTrans" presStyleLbl="sibTrans1D1" presStyleIdx="0" presStyleCnt="4"/>
      <dgm:spPr/>
      <dgm:t>
        <a:bodyPr/>
        <a:lstStyle/>
        <a:p>
          <a:endParaRPr lang="ru-RU"/>
        </a:p>
      </dgm:t>
    </dgm:pt>
    <dgm:pt modelId="{87E3E97B-413E-4C23-B61B-6EE57C1BAB21}" type="pres">
      <dgm:prSet presAssocID="{AD115518-93D5-4878-BAA2-FFB613887E3D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02CB6355-5830-4272-9AB8-32759F7CAB28}" type="pres">
      <dgm:prSet presAssocID="{E6FAA291-797B-434F-8E4B-85EBE2DAD1A0}" presName="node" presStyleLbl="node1" presStyleIdx="1" presStyleCnt="5" custScaleX="15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4A643-E852-4EB4-979C-75AE5603B32F}" type="pres">
      <dgm:prSet presAssocID="{4055BF33-2CF3-4153-A39E-0DF14DBA537F}" presName="sibTrans" presStyleLbl="sibTrans1D1" presStyleIdx="1" presStyleCnt="4"/>
      <dgm:spPr/>
      <dgm:t>
        <a:bodyPr/>
        <a:lstStyle/>
        <a:p>
          <a:endParaRPr lang="ru-RU"/>
        </a:p>
      </dgm:t>
    </dgm:pt>
    <dgm:pt modelId="{2A26DBA8-EEFD-4217-8E6E-452542B93D40}" type="pres">
      <dgm:prSet presAssocID="{4055BF33-2CF3-4153-A39E-0DF14DBA537F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ABEE49BA-7533-4973-B9DB-FB6C274D296E}" type="pres">
      <dgm:prSet presAssocID="{1C96C829-2CE7-4296-B21C-7C4898A4FBF9}" presName="node" presStyleLbl="node1" presStyleIdx="2" presStyleCnt="5" custScaleX="169761" custScaleY="112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68CF7-CEAE-4EC1-A520-E92F534C2488}" type="pres">
      <dgm:prSet presAssocID="{967C2860-8032-4F06-8D09-14A1782336AA}" presName="sibTrans" presStyleLbl="sibTrans1D1" presStyleIdx="2" presStyleCnt="4"/>
      <dgm:spPr/>
      <dgm:t>
        <a:bodyPr/>
        <a:lstStyle/>
        <a:p>
          <a:endParaRPr lang="ru-RU"/>
        </a:p>
      </dgm:t>
    </dgm:pt>
    <dgm:pt modelId="{7CC5E869-1EC3-43B1-B75F-1630C75A158B}" type="pres">
      <dgm:prSet presAssocID="{967C2860-8032-4F06-8D09-14A1782336AA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B3AE7053-7285-4281-93F9-34890D402619}" type="pres">
      <dgm:prSet presAssocID="{B103BCFF-4B35-4D53-BF2D-0D6BF1EE0BEE}" presName="node" presStyleLbl="node1" presStyleIdx="3" presStyleCnt="5" custScaleX="125954" custScaleY="112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7966D-4078-4C7A-A0BB-02A464255D3B}" type="pres">
      <dgm:prSet presAssocID="{CCB4746B-692E-4D1C-86D6-E966E4C4B7BA}" presName="sibTrans" presStyleLbl="sibTrans1D1" presStyleIdx="3" presStyleCnt="4"/>
      <dgm:spPr/>
      <dgm:t>
        <a:bodyPr/>
        <a:lstStyle/>
        <a:p>
          <a:endParaRPr lang="ru-RU"/>
        </a:p>
      </dgm:t>
    </dgm:pt>
    <dgm:pt modelId="{F3CA3687-E60D-46EF-87E9-80299E409633}" type="pres">
      <dgm:prSet presAssocID="{CCB4746B-692E-4D1C-86D6-E966E4C4B7BA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2542CA2E-8656-4B82-A8C2-9770AF021A36}" type="pres">
      <dgm:prSet presAssocID="{F3A68B00-2A9B-4449-B813-287D00D24167}" presName="node" presStyleLbl="node1" presStyleIdx="4" presStyleCnt="5" custScaleX="170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B3EF54-6DAA-4629-8B4E-8F8524BFD419}" type="presOf" srcId="{4055BF33-2CF3-4153-A39E-0DF14DBA537F}" destId="{2214A643-E852-4EB4-979C-75AE5603B32F}" srcOrd="0" destOrd="0" presId="urn:microsoft.com/office/officeart/2005/8/layout/bProcess3"/>
    <dgm:cxn modelId="{68EC1DFD-18F0-42A5-9052-5F1B066C925D}" srcId="{2890C32F-FD34-47C0-A7FF-82A5AC601ACA}" destId="{B103BCFF-4B35-4D53-BF2D-0D6BF1EE0BEE}" srcOrd="3" destOrd="0" parTransId="{7284450A-270B-4F62-BAA0-FAD2FE276275}" sibTransId="{CCB4746B-692E-4D1C-86D6-E966E4C4B7BA}"/>
    <dgm:cxn modelId="{0B89D574-80DD-4902-89C7-6AB64CDF6D28}" type="presOf" srcId="{B103BCFF-4B35-4D53-BF2D-0D6BF1EE0BEE}" destId="{B3AE7053-7285-4281-93F9-34890D402619}" srcOrd="0" destOrd="0" presId="urn:microsoft.com/office/officeart/2005/8/layout/bProcess3"/>
    <dgm:cxn modelId="{1FE1D27A-8E46-4214-B8F2-96F37E1B5F26}" type="presOf" srcId="{E6FAA291-797B-434F-8E4B-85EBE2DAD1A0}" destId="{02CB6355-5830-4272-9AB8-32759F7CAB28}" srcOrd="0" destOrd="0" presId="urn:microsoft.com/office/officeart/2005/8/layout/bProcess3"/>
    <dgm:cxn modelId="{0D50AF18-4CE3-439D-9D20-4820511ACB6D}" type="presOf" srcId="{F3A68B00-2A9B-4449-B813-287D00D24167}" destId="{2542CA2E-8656-4B82-A8C2-9770AF021A36}" srcOrd="0" destOrd="0" presId="urn:microsoft.com/office/officeart/2005/8/layout/bProcess3"/>
    <dgm:cxn modelId="{9A305798-0C94-4AE1-9C1C-F2CD236D75DA}" type="presOf" srcId="{E8740B39-6B44-46D5-88E1-2D02CDD17713}" destId="{D5094DDB-FCA2-4C89-82CD-E73CA6166664}" srcOrd="0" destOrd="0" presId="urn:microsoft.com/office/officeart/2005/8/layout/bProcess3"/>
    <dgm:cxn modelId="{010AC9CC-D3ED-467B-A27D-9B596C0B8640}" type="presOf" srcId="{AD115518-93D5-4878-BAA2-FFB613887E3D}" destId="{87E3E97B-413E-4C23-B61B-6EE57C1BAB21}" srcOrd="1" destOrd="0" presId="urn:microsoft.com/office/officeart/2005/8/layout/bProcess3"/>
    <dgm:cxn modelId="{430C1641-F81D-4DC0-8442-53F5E30572F0}" srcId="{2890C32F-FD34-47C0-A7FF-82A5AC601ACA}" destId="{E8740B39-6B44-46D5-88E1-2D02CDD17713}" srcOrd="0" destOrd="0" parTransId="{B19BF935-E377-4140-815C-CA48B7E02C2A}" sibTransId="{AD115518-93D5-4878-BAA2-FFB613887E3D}"/>
    <dgm:cxn modelId="{589ECAF1-DC87-49A1-94C3-B8ABDD11A381}" type="presOf" srcId="{AD115518-93D5-4878-BAA2-FFB613887E3D}" destId="{67436A31-16E6-421A-9FD0-C995FFB0159A}" srcOrd="0" destOrd="0" presId="urn:microsoft.com/office/officeart/2005/8/layout/bProcess3"/>
    <dgm:cxn modelId="{FAB9DE37-AEAA-45CA-9F69-FB9A29581C11}" type="presOf" srcId="{4055BF33-2CF3-4153-A39E-0DF14DBA537F}" destId="{2A26DBA8-EEFD-4217-8E6E-452542B93D40}" srcOrd="1" destOrd="0" presId="urn:microsoft.com/office/officeart/2005/8/layout/bProcess3"/>
    <dgm:cxn modelId="{609774CE-2723-4B54-9F96-A9C5BF916D0C}" type="presOf" srcId="{1C96C829-2CE7-4296-B21C-7C4898A4FBF9}" destId="{ABEE49BA-7533-4973-B9DB-FB6C274D296E}" srcOrd="0" destOrd="0" presId="urn:microsoft.com/office/officeart/2005/8/layout/bProcess3"/>
    <dgm:cxn modelId="{B27910F7-00CD-4B38-BB27-3C996E00B983}" srcId="{2890C32F-FD34-47C0-A7FF-82A5AC601ACA}" destId="{1C96C829-2CE7-4296-B21C-7C4898A4FBF9}" srcOrd="2" destOrd="0" parTransId="{BB4DB50F-EA6B-41DF-B4D0-581DC5983D0E}" sibTransId="{967C2860-8032-4F06-8D09-14A1782336AA}"/>
    <dgm:cxn modelId="{093688D0-3B26-49AE-B85B-F2D360965D6B}" srcId="{2890C32F-FD34-47C0-A7FF-82A5AC601ACA}" destId="{E6FAA291-797B-434F-8E4B-85EBE2DAD1A0}" srcOrd="1" destOrd="0" parTransId="{F39BF0E3-E867-46AB-87E4-E39C6E07E775}" sibTransId="{4055BF33-2CF3-4153-A39E-0DF14DBA537F}"/>
    <dgm:cxn modelId="{74AA1DE1-EFB2-4C14-97F6-105BB3E9B8EB}" srcId="{2890C32F-FD34-47C0-A7FF-82A5AC601ACA}" destId="{F3A68B00-2A9B-4449-B813-287D00D24167}" srcOrd="4" destOrd="0" parTransId="{39AA99C8-C0BD-47A7-BD5B-871090B79356}" sibTransId="{B9A5F78F-5782-490D-914C-CAC730EF0709}"/>
    <dgm:cxn modelId="{1B1E682D-90E3-43B3-8B87-F85257CC3384}" type="presOf" srcId="{967C2860-8032-4F06-8D09-14A1782336AA}" destId="{7CC5E869-1EC3-43B1-B75F-1630C75A158B}" srcOrd="1" destOrd="0" presId="urn:microsoft.com/office/officeart/2005/8/layout/bProcess3"/>
    <dgm:cxn modelId="{E3C4D1D7-5BB2-4D1C-AAC9-E7E6FB0DF5D7}" type="presOf" srcId="{2890C32F-FD34-47C0-A7FF-82A5AC601ACA}" destId="{C9A8B56F-9BC0-4496-8310-64B85029A6DC}" srcOrd="0" destOrd="0" presId="urn:microsoft.com/office/officeart/2005/8/layout/bProcess3"/>
    <dgm:cxn modelId="{1EFCF9F8-8689-499D-8835-D4C53E28EBDB}" type="presOf" srcId="{CCB4746B-692E-4D1C-86D6-E966E4C4B7BA}" destId="{F3CA3687-E60D-46EF-87E9-80299E409633}" srcOrd="1" destOrd="0" presId="urn:microsoft.com/office/officeart/2005/8/layout/bProcess3"/>
    <dgm:cxn modelId="{1A9DD6D3-B35C-48E0-BDC8-25DA2D550814}" type="presOf" srcId="{CCB4746B-692E-4D1C-86D6-E966E4C4B7BA}" destId="{8FD7966D-4078-4C7A-A0BB-02A464255D3B}" srcOrd="0" destOrd="0" presId="urn:microsoft.com/office/officeart/2005/8/layout/bProcess3"/>
    <dgm:cxn modelId="{7E041FAB-7CE7-49AC-A0F1-D033D407FB0A}" type="presOf" srcId="{967C2860-8032-4F06-8D09-14A1782336AA}" destId="{2BC68CF7-CEAE-4EC1-A520-E92F534C2488}" srcOrd="0" destOrd="0" presId="urn:microsoft.com/office/officeart/2005/8/layout/bProcess3"/>
    <dgm:cxn modelId="{F10B3A20-9862-42CE-A52D-D21D26C9BA27}" type="presParOf" srcId="{C9A8B56F-9BC0-4496-8310-64B85029A6DC}" destId="{D5094DDB-FCA2-4C89-82CD-E73CA6166664}" srcOrd="0" destOrd="0" presId="urn:microsoft.com/office/officeart/2005/8/layout/bProcess3"/>
    <dgm:cxn modelId="{E7B8074F-0314-417B-B4AD-95A51242C5B9}" type="presParOf" srcId="{C9A8B56F-9BC0-4496-8310-64B85029A6DC}" destId="{67436A31-16E6-421A-9FD0-C995FFB0159A}" srcOrd="1" destOrd="0" presId="urn:microsoft.com/office/officeart/2005/8/layout/bProcess3"/>
    <dgm:cxn modelId="{70CD88E5-7C27-483A-9630-CDDAC28F99BB}" type="presParOf" srcId="{67436A31-16E6-421A-9FD0-C995FFB0159A}" destId="{87E3E97B-413E-4C23-B61B-6EE57C1BAB21}" srcOrd="0" destOrd="0" presId="urn:microsoft.com/office/officeart/2005/8/layout/bProcess3"/>
    <dgm:cxn modelId="{CD5B65F3-4A60-4750-AD5F-E820843044DE}" type="presParOf" srcId="{C9A8B56F-9BC0-4496-8310-64B85029A6DC}" destId="{02CB6355-5830-4272-9AB8-32759F7CAB28}" srcOrd="2" destOrd="0" presId="urn:microsoft.com/office/officeart/2005/8/layout/bProcess3"/>
    <dgm:cxn modelId="{B0B83B18-0694-4925-B07A-D21799481B0F}" type="presParOf" srcId="{C9A8B56F-9BC0-4496-8310-64B85029A6DC}" destId="{2214A643-E852-4EB4-979C-75AE5603B32F}" srcOrd="3" destOrd="0" presId="urn:microsoft.com/office/officeart/2005/8/layout/bProcess3"/>
    <dgm:cxn modelId="{06EB7328-054B-43A7-96D9-9DC18F45941A}" type="presParOf" srcId="{2214A643-E852-4EB4-979C-75AE5603B32F}" destId="{2A26DBA8-EEFD-4217-8E6E-452542B93D40}" srcOrd="0" destOrd="0" presId="urn:microsoft.com/office/officeart/2005/8/layout/bProcess3"/>
    <dgm:cxn modelId="{2D05BD43-64B0-4F5A-9D5C-9FDF1D0ACEAD}" type="presParOf" srcId="{C9A8B56F-9BC0-4496-8310-64B85029A6DC}" destId="{ABEE49BA-7533-4973-B9DB-FB6C274D296E}" srcOrd="4" destOrd="0" presId="urn:microsoft.com/office/officeart/2005/8/layout/bProcess3"/>
    <dgm:cxn modelId="{75EB8DA4-BD73-4F8A-9C07-01B99E1D3EA6}" type="presParOf" srcId="{C9A8B56F-9BC0-4496-8310-64B85029A6DC}" destId="{2BC68CF7-CEAE-4EC1-A520-E92F534C2488}" srcOrd="5" destOrd="0" presId="urn:microsoft.com/office/officeart/2005/8/layout/bProcess3"/>
    <dgm:cxn modelId="{CBAFB5CA-9D21-4F94-BCBD-CDF983DF0676}" type="presParOf" srcId="{2BC68CF7-CEAE-4EC1-A520-E92F534C2488}" destId="{7CC5E869-1EC3-43B1-B75F-1630C75A158B}" srcOrd="0" destOrd="0" presId="urn:microsoft.com/office/officeart/2005/8/layout/bProcess3"/>
    <dgm:cxn modelId="{9F68B3A8-AEBE-44C5-A5B5-25B028D30974}" type="presParOf" srcId="{C9A8B56F-9BC0-4496-8310-64B85029A6DC}" destId="{B3AE7053-7285-4281-93F9-34890D402619}" srcOrd="6" destOrd="0" presId="urn:microsoft.com/office/officeart/2005/8/layout/bProcess3"/>
    <dgm:cxn modelId="{4498F3C4-7A94-40AE-930A-3EC4B79EE8BA}" type="presParOf" srcId="{C9A8B56F-9BC0-4496-8310-64B85029A6DC}" destId="{8FD7966D-4078-4C7A-A0BB-02A464255D3B}" srcOrd="7" destOrd="0" presId="urn:microsoft.com/office/officeart/2005/8/layout/bProcess3"/>
    <dgm:cxn modelId="{C2D1C2A4-5981-4807-8F62-769CA5FC635C}" type="presParOf" srcId="{8FD7966D-4078-4C7A-A0BB-02A464255D3B}" destId="{F3CA3687-E60D-46EF-87E9-80299E409633}" srcOrd="0" destOrd="0" presId="urn:microsoft.com/office/officeart/2005/8/layout/bProcess3"/>
    <dgm:cxn modelId="{39EB5DEA-BA17-4E28-AEC0-7FCB43803508}" type="presParOf" srcId="{C9A8B56F-9BC0-4496-8310-64B85029A6DC}" destId="{2542CA2E-8656-4B82-A8C2-9770AF021A36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36A31-16E6-421A-9FD0-C995FFB0159A}">
      <dsp:nvSpPr>
        <dsp:cNvPr id="0" name=""/>
        <dsp:cNvSpPr/>
      </dsp:nvSpPr>
      <dsp:spPr>
        <a:xfrm>
          <a:off x="3596266" y="653622"/>
          <a:ext cx="5019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1961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3933" y="696677"/>
        <a:ext cx="26628" cy="5330"/>
      </dsp:txXfrm>
    </dsp:sp>
    <dsp:sp modelId="{D5094DDB-FCA2-4C89-82CD-E73CA6166664}">
      <dsp:nvSpPr>
        <dsp:cNvPr id="0" name=""/>
        <dsp:cNvSpPr/>
      </dsp:nvSpPr>
      <dsp:spPr>
        <a:xfrm>
          <a:off x="370370" y="4696"/>
          <a:ext cx="3227695" cy="1389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" action="ppaction://hlinksldjump"/>
            </a:rPr>
            <a:t>Вспоминаем</a:t>
          </a:r>
          <a:endParaRPr lang="ru-RU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370" y="4696"/>
        <a:ext cx="3227695" cy="1389291"/>
      </dsp:txXfrm>
    </dsp:sp>
    <dsp:sp modelId="{2214A643-E852-4EB4-979C-75AE5603B32F}">
      <dsp:nvSpPr>
        <dsp:cNvPr id="0" name=""/>
        <dsp:cNvSpPr/>
      </dsp:nvSpPr>
      <dsp:spPr>
        <a:xfrm>
          <a:off x="2335767" y="1392188"/>
          <a:ext cx="3608361" cy="501961"/>
        </a:xfrm>
        <a:custGeom>
          <a:avLst/>
          <a:gdLst/>
          <a:ahLst/>
          <a:cxnLst/>
          <a:rect l="0" t="0" r="0" b="0"/>
          <a:pathLst>
            <a:path>
              <a:moveTo>
                <a:pt x="3608361" y="0"/>
              </a:moveTo>
              <a:lnTo>
                <a:pt x="3608361" y="268080"/>
              </a:lnTo>
              <a:lnTo>
                <a:pt x="0" y="268080"/>
              </a:lnTo>
              <a:lnTo>
                <a:pt x="0" y="501961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48761" y="1640504"/>
        <a:ext cx="182372" cy="5330"/>
      </dsp:txXfrm>
    </dsp:sp>
    <dsp:sp modelId="{02CB6355-5830-4272-9AB8-32759F7CAB28}">
      <dsp:nvSpPr>
        <dsp:cNvPr id="0" name=""/>
        <dsp:cNvSpPr/>
      </dsp:nvSpPr>
      <dsp:spPr>
        <a:xfrm>
          <a:off x="4130628" y="4696"/>
          <a:ext cx="3627001" cy="1389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" action="ppaction://hlinksldjump"/>
            </a:rPr>
            <a:t>Готовимся</a:t>
          </a:r>
          <a:endParaRPr lang="ru-RU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0628" y="4696"/>
        <a:ext cx="3627001" cy="1389291"/>
      </dsp:txXfrm>
    </dsp:sp>
    <dsp:sp modelId="{2BC68CF7-CEAE-4EC1-A520-E92F534C2488}">
      <dsp:nvSpPr>
        <dsp:cNvPr id="0" name=""/>
        <dsp:cNvSpPr/>
      </dsp:nvSpPr>
      <dsp:spPr>
        <a:xfrm>
          <a:off x="4299363" y="2663613"/>
          <a:ext cx="5019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1961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37030" y="2706668"/>
        <a:ext cx="26628" cy="5330"/>
      </dsp:txXfrm>
    </dsp:sp>
    <dsp:sp modelId="{ABEE49BA-7533-4973-B9DB-FB6C274D296E}">
      <dsp:nvSpPr>
        <dsp:cNvPr id="0" name=""/>
        <dsp:cNvSpPr/>
      </dsp:nvSpPr>
      <dsp:spPr>
        <a:xfrm>
          <a:off x="370370" y="1926550"/>
          <a:ext cx="3930793" cy="1565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" action="ppaction://hlinksldjump"/>
            </a:rPr>
            <a:t>Пишем</a:t>
          </a:r>
          <a:endParaRPr lang="ru-RU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370" y="1926550"/>
        <a:ext cx="3930793" cy="1565565"/>
      </dsp:txXfrm>
    </dsp:sp>
    <dsp:sp modelId="{8FD7966D-4078-4C7A-A0BB-02A464255D3B}">
      <dsp:nvSpPr>
        <dsp:cNvPr id="0" name=""/>
        <dsp:cNvSpPr/>
      </dsp:nvSpPr>
      <dsp:spPr>
        <a:xfrm>
          <a:off x="2344183" y="3490316"/>
          <a:ext cx="3947765" cy="501961"/>
        </a:xfrm>
        <a:custGeom>
          <a:avLst/>
          <a:gdLst/>
          <a:ahLst/>
          <a:cxnLst/>
          <a:rect l="0" t="0" r="0" b="0"/>
          <a:pathLst>
            <a:path>
              <a:moveTo>
                <a:pt x="3947765" y="0"/>
              </a:moveTo>
              <a:lnTo>
                <a:pt x="3947765" y="268080"/>
              </a:lnTo>
              <a:lnTo>
                <a:pt x="0" y="268080"/>
              </a:lnTo>
              <a:lnTo>
                <a:pt x="0" y="501961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18478" y="3738631"/>
        <a:ext cx="199176" cy="5330"/>
      </dsp:txXfrm>
    </dsp:sp>
    <dsp:sp modelId="{B3AE7053-7285-4281-93F9-34890D402619}">
      <dsp:nvSpPr>
        <dsp:cNvPr id="0" name=""/>
        <dsp:cNvSpPr/>
      </dsp:nvSpPr>
      <dsp:spPr>
        <a:xfrm>
          <a:off x="4833725" y="1926550"/>
          <a:ext cx="2916447" cy="1565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" action="ppaction://hlinksldjump"/>
            </a:rPr>
            <a:t>Проверяем</a:t>
          </a:r>
          <a:endParaRPr lang="ru-RU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33725" y="1926550"/>
        <a:ext cx="2916447" cy="1565565"/>
      </dsp:txXfrm>
    </dsp:sp>
    <dsp:sp modelId="{2542CA2E-8656-4B82-A8C2-9770AF021A36}">
      <dsp:nvSpPr>
        <dsp:cNvPr id="0" name=""/>
        <dsp:cNvSpPr/>
      </dsp:nvSpPr>
      <dsp:spPr>
        <a:xfrm>
          <a:off x="370370" y="4024678"/>
          <a:ext cx="3947626" cy="1389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" action="ppaction://hlinksldjump"/>
            </a:rPr>
            <a:t>Для учителя</a:t>
          </a:r>
          <a:endParaRPr lang="ru-RU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370" y="4024678"/>
        <a:ext cx="3947626" cy="1389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61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07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165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375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22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95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98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0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9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8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1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2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96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5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2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32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426BF1-0548-4A1D-8594-FA6C2222815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D472671-31E4-43C4-BCD4-487108E28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9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Буквенный диктант по теме «разряды прилагательных и причастий»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Класс: 7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Подготовила: Зуева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дарья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3161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Буквенный диктант по теме «разряды прилагательных и причастий»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072" y="2833254"/>
            <a:ext cx="6580910" cy="2265219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Класс: 7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Подготовила: Зуева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дарья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Александровна, студентка факультета филологии</a:t>
            </a:r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235" y="516515"/>
            <a:ext cx="3486324" cy="344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886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949527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3871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Вспоминаем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3" y="1200267"/>
            <a:ext cx="8945040" cy="4663124"/>
          </a:xfrm>
          <a:prstGeom prst="rect">
            <a:avLst/>
          </a:prstGeom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11069781" y="5971309"/>
            <a:ext cx="762000" cy="692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9781309" y="6137564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08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55338" y="-263236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Вспоминаем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620" y="847437"/>
            <a:ext cx="7935189" cy="5290126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1319789" y="6137563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36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03" y="-249382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Готовимся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9928" y="1801090"/>
            <a:ext cx="94349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Составьте слово из букв, показанных на слайде.</a:t>
            </a:r>
          </a:p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Каждая буква прячет за собой прилагательное или причастие определенного разряда.</a:t>
            </a:r>
          </a:p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Ваша задача: определить часть речи и разряд диктуемого слова, сопоставить его с буквой и выписать букву.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1208954" y="6137564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397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211" y="-337447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Пишем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7254" y="754819"/>
            <a:ext cx="116447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– действительное причастие настоящего времени;	</a:t>
            </a: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качественное прилагательное; 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страдательное причастие прошедшего времени;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страдательное причастие настоящего времени;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действительное причастие прошедшего времени;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относительное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прилагательное;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притяжательное прилагательное.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1236662" y="6026728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138" y="-311770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Проверяем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6692" y="855199"/>
            <a:ext cx="692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Хранимый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секрет - страдательное причастие настоящего времени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первой буквой стоит «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6691" y="1707050"/>
            <a:ext cx="6802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Заячья шапка - относительное прилагательное, должна стоять буква «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6692" y="2545191"/>
            <a:ext cx="6927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Читавший книгу – действительное причастие прошедшего времени, буква 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6692" y="3404186"/>
            <a:ext cx="68025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Разбитая ваза – страдательное причастие прошедшего времени, буква 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86691" y="4263181"/>
            <a:ext cx="6650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Любящий сын – действительное причастие настоящего времени, буква 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6690" y="5187743"/>
            <a:ext cx="69272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Заячья душа – качественное прилагательное, буква 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6690" y="5988315"/>
            <a:ext cx="70381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Заячья нора – притяжательное прилагательное, буква 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02518" y="486318"/>
            <a:ext cx="3283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ДЖУЛИАН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463099"/>
            <a:ext cx="4123576" cy="4252438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11053091" y="5971309"/>
            <a:ext cx="762000" cy="692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мой 12">
            <a:hlinkClick r:id="rId3" action="ppaction://hlinksldjump" highlightClick="1"/>
          </p:cNvPr>
          <p:cNvSpPr/>
          <p:nvPr/>
        </p:nvSpPr>
        <p:spPr>
          <a:xfrm>
            <a:off x="10086109" y="5971309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8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757" y="-282028"/>
            <a:ext cx="10364451" cy="159617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Поставьте себе оценку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8582" y="1717964"/>
            <a:ext cx="99066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ошибок – «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1-2 ошибки – «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3-4 ошибки – «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5 и более ошибок – «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1277599" y="6068291"/>
            <a:ext cx="581891" cy="52647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1221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Словосочетания для диктовки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5890" y="2438399"/>
            <a:ext cx="83958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Хранимый секрет, заячья шапка, читавший книгу, разбитая ваза, любящий сын, заячья душа, заячья нора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Другая 5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FFFFFF"/>
      </a:hlink>
      <a:folHlink>
        <a:srgbClr val="FFFFFF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64</TotalTime>
  <Words>224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Капля</vt:lpstr>
      <vt:lpstr>Буквенный диктант по теме «разряды прилагательных и причастий»</vt:lpstr>
      <vt:lpstr>Презентация PowerPoint</vt:lpstr>
      <vt:lpstr>Вспоминаем</vt:lpstr>
      <vt:lpstr>Презентация PowerPoint</vt:lpstr>
      <vt:lpstr>Готовимся</vt:lpstr>
      <vt:lpstr>Пишем</vt:lpstr>
      <vt:lpstr>Проверяем</vt:lpstr>
      <vt:lpstr>Поставьте себе оценку</vt:lpstr>
      <vt:lpstr>Словосочетания для диктовки</vt:lpstr>
      <vt:lpstr>Буквенный диктант по теме «разряды прилагательных и причастий»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Буквенный диктант по теме «разряды прилагательных и причастий»</dc:title>
  <dc:creator>Пользователь Windows</dc:creator>
  <cp:lastModifiedBy>Пользователь Windows</cp:lastModifiedBy>
  <cp:revision>7</cp:revision>
  <dcterms:created xsi:type="dcterms:W3CDTF">2019-11-29T11:28:09Z</dcterms:created>
  <dcterms:modified xsi:type="dcterms:W3CDTF">2019-12-16T10:34:41Z</dcterms:modified>
</cp:coreProperties>
</file>