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8" r:id="rId1"/>
  </p:sldMasterIdLst>
  <p:notesMasterIdLst>
    <p:notesMasterId r:id="rId13"/>
  </p:notesMasterIdLst>
  <p:sldIdLst>
    <p:sldId id="258" r:id="rId2"/>
    <p:sldId id="256" r:id="rId3"/>
    <p:sldId id="279" r:id="rId4"/>
    <p:sldId id="280" r:id="rId5"/>
    <p:sldId id="281" r:id="rId6"/>
    <p:sldId id="257" r:id="rId7"/>
    <p:sldId id="262" r:id="rId8"/>
    <p:sldId id="274" r:id="rId9"/>
    <p:sldId id="278" r:id="rId10"/>
    <p:sldId id="271" r:id="rId11"/>
    <p:sldId id="267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434" autoAdjust="0"/>
  </p:normalViewPr>
  <p:slideViewPr>
    <p:cSldViewPr snapToGrid="0">
      <p:cViewPr varScale="1">
        <p:scale>
          <a:sx n="63" d="100"/>
          <a:sy n="63" d="100"/>
        </p:scale>
        <p:origin x="-108" y="-2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B25B7-AABE-440D-B3E9-FA4B6FB790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FF976B-05CE-4AC7-84DE-327D9733CC1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34195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8448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63368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9141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490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509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33028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2808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4770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5223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5470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190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EA4C8-8865-4374-A95D-A09D9EB0FA14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C867CA-8C5A-48A2-A763-885D0FA665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26424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61" r:id="rId3"/>
    <p:sldLayoutId id="2147484062" r:id="rId4"/>
    <p:sldLayoutId id="2147484063" r:id="rId5"/>
    <p:sldLayoutId id="2147484064" r:id="rId6"/>
    <p:sldLayoutId id="2147484065" r:id="rId7"/>
    <p:sldLayoutId id="2147484066" r:id="rId8"/>
    <p:sldLayoutId id="2147484067" r:id="rId9"/>
    <p:sldLayoutId id="2147484068" r:id="rId10"/>
    <p:sldLayoutId id="21474840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12" Type="http://schemas.openxmlformats.org/officeDocument/2006/relationships/image" Target="../media/image25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28613"/>
            <a:ext cx="11430000" cy="61991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9920" y="397637"/>
            <a:ext cx="3902075" cy="2462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44463"/>
            <a:ext cx="5321617" cy="2968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Documents and Settings\user\Рабочий стол\яйц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813" y="3763073"/>
            <a:ext cx="1719760" cy="782626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колбаса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7813" y="5181282"/>
            <a:ext cx="1842650" cy="924560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йогурт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11955" y="5747814"/>
            <a:ext cx="1113960" cy="650287"/>
          </a:xfrm>
          <a:prstGeom prst="rect">
            <a:avLst/>
          </a:prstGeom>
          <a:noFill/>
        </p:spPr>
      </p:pic>
      <p:pic>
        <p:nvPicPr>
          <p:cNvPr id="1029" name="Picture 5" descr="C:\Documents and Settings\user\Рабочий стол\крекер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35730" y="5183663"/>
            <a:ext cx="1518060" cy="1214438"/>
          </a:xfrm>
          <a:prstGeom prst="rect">
            <a:avLst/>
          </a:prstGeom>
          <a:noFill/>
        </p:spPr>
      </p:pic>
      <p:pic>
        <p:nvPicPr>
          <p:cNvPr id="1030" name="Picture 6" descr="C:\Documents and Settings\user\Рабочий стол\палочки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768935" y="3038493"/>
            <a:ext cx="1549102" cy="1449160"/>
          </a:xfrm>
          <a:prstGeom prst="rect">
            <a:avLst/>
          </a:prstGeom>
          <a:noFill/>
        </p:spPr>
      </p:pic>
      <p:pic>
        <p:nvPicPr>
          <p:cNvPr id="1031" name="Picture 7" descr="C:\Documents and Settings\user\Рабочий стол\чай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05272" y="4059126"/>
            <a:ext cx="1280658" cy="934513"/>
          </a:xfrm>
          <a:prstGeom prst="rect">
            <a:avLst/>
          </a:prstGeom>
          <a:noFill/>
        </p:spPr>
      </p:pic>
      <p:pic>
        <p:nvPicPr>
          <p:cNvPr id="1032" name="Picture 8" descr="C:\Documents and Settings\user\Рабочий стол\огурцы.jpe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247844" y="5056821"/>
            <a:ext cx="1564181" cy="1468121"/>
          </a:xfrm>
          <a:prstGeom prst="rect">
            <a:avLst/>
          </a:prstGeom>
          <a:noFill/>
        </p:spPr>
      </p:pic>
      <p:pic>
        <p:nvPicPr>
          <p:cNvPr id="1033" name="Picture 9" descr="C:\Documents and Settings\user\Рабочий стол\молоко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054600" y="3736136"/>
            <a:ext cx="1066800" cy="1225378"/>
          </a:xfrm>
          <a:prstGeom prst="rect">
            <a:avLst/>
          </a:prstGeom>
          <a:noFill/>
        </p:spPr>
      </p:pic>
      <p:pic>
        <p:nvPicPr>
          <p:cNvPr id="1034" name="Picture 10" descr="C:\Documents and Settings\user\Рабочий стол\сыр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029934" y="3736136"/>
            <a:ext cx="1664211" cy="10471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859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user\Рабочий стол\Рисунок32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21105" y="259080"/>
            <a:ext cx="8532495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Рисунок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9160" y="185738"/>
            <a:ext cx="9670415" cy="64865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5050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Рисун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4825" y="358775"/>
            <a:ext cx="11182350" cy="614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user\Рабочий стол\Рисунок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0040" y="929640"/>
            <a:ext cx="10156509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user\Рабочий стол\Рисунок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4488" y="547688"/>
            <a:ext cx="11501437" cy="5762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Рисунок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9925" y="454025"/>
            <a:ext cx="10852150" cy="5948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Рабочий стол\Рисунок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1978" y="299085"/>
            <a:ext cx="4200525" cy="2571750"/>
          </a:xfrm>
          <a:prstGeom prst="rect">
            <a:avLst/>
          </a:prstGeom>
          <a:noFill/>
        </p:spPr>
      </p:pic>
      <p:pic>
        <p:nvPicPr>
          <p:cNvPr id="3" name="Picture 3" descr="C:\Documents and Settings\user\Рабочий стол\Рисунок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915" y="3368675"/>
            <a:ext cx="3522663" cy="3016250"/>
          </a:xfrm>
          <a:prstGeom prst="rect">
            <a:avLst/>
          </a:prstGeom>
          <a:noFill/>
        </p:spPr>
      </p:pic>
      <p:pic>
        <p:nvPicPr>
          <p:cNvPr id="7172" name="Picture 4" descr="C:\Documents and Settings\user\Рабочий стол\Рисунок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35500" y="0"/>
            <a:ext cx="3986213" cy="3475037"/>
          </a:xfrm>
          <a:prstGeom prst="rect">
            <a:avLst/>
          </a:prstGeom>
          <a:noFill/>
        </p:spPr>
      </p:pic>
      <p:pic>
        <p:nvPicPr>
          <p:cNvPr id="7173" name="Picture 5" descr="C:\Documents and Settings\user\Рабочий стол\Рисунок1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3540" y="3979545"/>
            <a:ext cx="4138613" cy="2493963"/>
          </a:xfrm>
          <a:prstGeom prst="rect">
            <a:avLst/>
          </a:prstGeom>
          <a:noFill/>
        </p:spPr>
      </p:pic>
      <p:pic>
        <p:nvPicPr>
          <p:cNvPr id="7174" name="Picture 6" descr="C:\Documents and Settings\user\Рабочий стол\Рисунок1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488998" y="395288"/>
            <a:ext cx="3260725" cy="2713037"/>
          </a:xfrm>
          <a:prstGeom prst="rect">
            <a:avLst/>
          </a:prstGeom>
          <a:noFill/>
        </p:spPr>
      </p:pic>
      <p:pic>
        <p:nvPicPr>
          <p:cNvPr id="7175" name="Picture 7" descr="C:\Documents and Settings\user\Рабочий стол\Рисунок13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9327833" y="3937635"/>
            <a:ext cx="2009775" cy="2609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user\Рабочий стол\Рисунок18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0550" y="1666875"/>
            <a:ext cx="11009313" cy="3524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6-конечная звезда 1"/>
          <p:cNvSpPr/>
          <p:nvPr/>
        </p:nvSpPr>
        <p:spPr>
          <a:xfrm>
            <a:off x="11963400" y="3048000"/>
            <a:ext cx="914400" cy="914400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 descr="C:\Documents and Settings\user\Рабочий стол\Рисунок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900" y="259080"/>
            <a:ext cx="11976100" cy="6122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</TotalTime>
  <Words>0</Words>
  <Application>Microsoft Office PowerPoint</Application>
  <PresentationFormat>Произвольный</PresentationFormat>
  <Paragraphs>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прошлое книги</dc:title>
  <dc:creator>Наталья</dc:creator>
  <cp:lastModifiedBy>user</cp:lastModifiedBy>
  <cp:revision>44</cp:revision>
  <dcterms:created xsi:type="dcterms:W3CDTF">2016-11-19T18:23:50Z</dcterms:created>
  <dcterms:modified xsi:type="dcterms:W3CDTF">2019-12-19T06:40:40Z</dcterms:modified>
</cp:coreProperties>
</file>