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7" r:id="rId6"/>
    <p:sldId id="268" r:id="rId7"/>
    <p:sldId id="269" r:id="rId8"/>
    <p:sldId id="260" r:id="rId9"/>
    <p:sldId id="264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73" d="100"/>
          <a:sy n="73" d="100"/>
        </p:scale>
        <p:origin x="-1074" y="-7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19.12.2019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42985"/>
            <a:ext cx="7772400" cy="2457466"/>
          </a:xfrm>
        </p:spPr>
        <p:txBody>
          <a:bodyPr>
            <a:normAutofit fontScale="90000"/>
          </a:bodyPr>
          <a:lstStyle/>
          <a:p>
            <a:r>
              <a:rPr lang="ru-RU" b="1" i="1" dirty="0" smtClean="0"/>
              <a:t>Формирование УУД через проектно- исследовательскую деятельность 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71538" y="4714884"/>
            <a:ext cx="7772400" cy="914400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Ившина Н.Н.</a:t>
            </a:r>
          </a:p>
          <a:p>
            <a:r>
              <a:rPr lang="ru-RU" dirty="0" smtClean="0"/>
              <a:t>учитель физики МБОУ «СОШ№1» </a:t>
            </a:r>
          </a:p>
          <a:p>
            <a:r>
              <a:rPr lang="ru-RU" dirty="0" smtClean="0"/>
              <a:t>г.Альметьевска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r>
              <a:rPr lang="ru-RU" dirty="0" smtClean="0"/>
              <a:t>Итак, предполагаемые результаты:</a:t>
            </a:r>
          </a:p>
          <a:p>
            <a:pPr>
              <a:buNone/>
            </a:pPr>
            <a:r>
              <a:rPr lang="ru-RU" dirty="0" smtClean="0"/>
              <a:t>Формирование УУД через проектную деятельность позволит:</a:t>
            </a:r>
          </a:p>
          <a:p>
            <a:r>
              <a:rPr lang="ru-RU" dirty="0" smtClean="0"/>
              <a:t>·        обеспечить учащемуся возможность самостоятельно осуществлять деятельность учения, ставить учебные цели, искать и использовать необходимые средства и способы их достижения, уметь контролировать и оценивать учебную деятельность и ее результаты;</a:t>
            </a:r>
          </a:p>
          <a:p>
            <a:r>
              <a:rPr lang="ru-RU" dirty="0" smtClean="0"/>
              <a:t>·        создать условия развития личности и ее самореализации на основе «умения учиться» и сотрудничать со взрослыми и сверстниками. Умение учиться во взрослой жизни обеспечивает личности готовность к непрерывному образованию, высокую социальную и профессиональную мобильность;</a:t>
            </a:r>
          </a:p>
          <a:p>
            <a:r>
              <a:rPr lang="ru-RU" dirty="0" smtClean="0"/>
              <a:t>·        обеспечить успешное усвоение знаний, умений и навыков, формирование картины мира, компетентностей в любой предметной области познания.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Физика-наука о природе, мы встречаемся с физическими явлениями везде: дома, на улице, на прогулке, наблюдая за окружающим миром. Физика очень сложная наука, но и очень интересная, познавательная. Физические знания помогают объяснить природные явления, происходящие вокруг нас.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ru-RU" dirty="0" smtClean="0"/>
              <a:t>   Развитие основ умения учиться (формирование универсальных учебных действий) определено Федеральным государственным образовательным стандартом (ФГОС) как одна из важнейших задач образования. Новые специальные запросы определяют следующие цели образования: общекультурное, личностное и познавательное развитие учащихся, решение ключевой педагогической задачи «научить учиться».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Главное для меня – увлечь и “заразить” детей, показать им значимость их деятельности и вселить уверенность в своих силах…</a:t>
            </a:r>
            <a:endParaRPr lang="ru-RU" dirty="0"/>
          </a:p>
        </p:txBody>
      </p:sp>
      <p:pic>
        <p:nvPicPr>
          <p:cNvPr id="2050" name="Picture 2" descr="Картинки по запросу рисунок волосы дыбом от электричества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87417" y="1988840"/>
            <a:ext cx="3960440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«Рисунок фонтана» и «Модель фонтана 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424571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«Динамометр»      «Закон Паскаля», </a:t>
            </a:r>
            <a:endParaRPr lang="ru-RU" dirty="0"/>
          </a:p>
        </p:txBody>
      </p:sp>
      <p:pic>
        <p:nvPicPr>
          <p:cNvPr id="3074" name="Picture 2" descr="https://lh3.googleusercontent.com/zgqRko7da81annQ59IiGLqF5vlhyroCZYxdyhukyRF4eqLHYNrExAmklo_m25aZtyYCikKO-3lT7Xtw9fLdsVurJu9q20K4wOr97U2zJZHMLej6H1ykk-Pje-muKLG71nSM1JHvYS4MHThI31tB2BuJEkDCTCA8AtB3co4S3n1N9WSqVA59ea_gcWom8DI2XGhG1OMjlvMZuLbVmgr6EtITEWp6MPIKh_UygmHEF4pAbHbU23Grf4T4mbGgxh1RBwaBP94S9PbdD782eq8RhI-DENsj-r4xQZtWFVVebr8PCzXe0xwoj1a3SUQu61FYiy6dOl6-bHiOsc2Mid9ji50F5mOjzJsyLBQnLk85Qc0z7Cqo6bg3pFFiGb3_oqqTGb8rwutjD-w7-j6Z4_U6m41olMmZZvsVvdHhzQdjqrN-J1Gfqmxl7VLX6fcfeWiOcFOuWeXFCzAeH95lQGTQcdkTUb0VL4RMIVeuI57-6GQ62tb5dP6cjLVw-euykk0rOJIiB8FUWZpDKbWBgJITdcwlS6m-b58FxChQkzprYKWkVN7HswFZE9gbeHjzMo2nriRbC_bzDXOXeDkOpNLND9-NABsrIbKktt_Znhrg10Pw7bJcblslr=w671-h894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1202"/>
            <a:ext cx="3190875" cy="3249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566483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«Давление твердых тел»</a:t>
            </a:r>
            <a:endParaRPr lang="ru-RU" dirty="0"/>
          </a:p>
        </p:txBody>
      </p:sp>
      <p:pic>
        <p:nvPicPr>
          <p:cNvPr id="5122" name="Picture 2" descr="https://lh3.googleusercontent.com/-ALYMXz7zgdibMZU6pe2CuVXoVUwyG37P89R8UIam-7PCsNqY0co3O5dPCWV9HmVuIFOEnB2JsOuPXitYxJew5zlioL-KeI7sO0Mdiuh0fdsLXz_ZMYh1_7pOW6Z8WPVPf_tvwoP7EKHCQqruZg1ex0-Q0gzvpbUMDHlaFCDnjHwpMDtplb0qtgy_SQYEOcP0Vvy64w_iWdZsefIdaG_kehCC0LREWOk2sMXtKCh6fTBgnesQlaBBKRs1R80K2DyRrAkNF-Hpx8eMH3gafdFCPYOoP159LpVPV55a--unOcuzY6ocrh4muWv1UCy3mODUNgXRef8YqYk68JZwln5o2L_3c07oJvD5o_PEKus_jNvcbjf2DRuP5otxV45Y5Vb5iEweGCxbKm-ir6Q7rNA-kICdtz4Pg-r-G7nHvDo1XTpYO_i9o4C6XDlFTUJmKljAEnVIss6HNfoz4RIzgPqC8tuakh8DuAgks6e69xms-2yY7kuQwiRjCfPkQPfoqWwXPjmgYwJnquhB4Gf0LjlbUil7Q6NmezbEmwEFiHmlBNn1UL1cAVgoSkmIiVEEiLmbyOuqFm-qLcY6YhNcTHKFiKP4pHHLssDqEMO37TQODDsOBkf=w503-h89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1268760"/>
            <a:ext cx="3454559" cy="43478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9937443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221088"/>
            <a:ext cx="8183880" cy="1813952"/>
          </a:xfrm>
        </p:spPr>
        <p:txBody>
          <a:bodyPr/>
          <a:lstStyle/>
          <a:p>
            <a:r>
              <a:rPr lang="ru-RU" b="0" dirty="0" smtClean="0">
                <a:solidFill>
                  <a:schemeClr val="tx1"/>
                </a:solidFill>
              </a:rPr>
              <a:t>И</a:t>
            </a:r>
            <a:r>
              <a:rPr lang="ru-RU" dirty="0" smtClean="0"/>
              <a:t> </a:t>
            </a:r>
            <a:r>
              <a:rPr lang="ru-RU" b="0" dirty="0" smtClean="0">
                <a:solidFill>
                  <a:schemeClr val="tx1"/>
                </a:solidFill>
              </a:rPr>
              <a:t>птиц успеваем</a:t>
            </a:r>
            <a:br>
              <a:rPr lang="ru-RU" b="0" dirty="0" smtClean="0">
                <a:solidFill>
                  <a:schemeClr val="tx1"/>
                </a:solidFill>
              </a:rPr>
            </a:br>
            <a:r>
              <a:rPr lang="ru-RU" b="0" dirty="0" smtClean="0">
                <a:solidFill>
                  <a:schemeClr val="tx1"/>
                </a:solidFill>
              </a:rPr>
              <a:t>кормить..</a:t>
            </a:r>
            <a:endParaRPr lang="ru-RU" b="0" dirty="0">
              <a:solidFill>
                <a:schemeClr val="tx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Суд идет. Дело Господина Трения»</a:t>
            </a:r>
            <a:endParaRPr lang="ru-RU" dirty="0"/>
          </a:p>
        </p:txBody>
      </p:sp>
      <p:pic>
        <p:nvPicPr>
          <p:cNvPr id="1030" name="Picture 6" descr="https://lh3.googleusercontent.com/kPmpZPkgbs0Cb_e0beQypAPvMY7APfHHXIF60L2Lf0yJPZuFf7PGlxGFdIQNnXuqML_Y2D9UieiRSDEdRMYFeuks6UK7tP2ATxgT-xsh_-EYrkcSfQ_85Q8wmQzOymnES2QkDR0hiHP-j_eDatQcigYMVLTncZbX1gglK0ikKhNEPO4awwThYjjdz94KtYQqmacUyrXeT8h7u2u9e6IOyxmjE1lPdfhki0lz5A3NuoNqtbUhnjGdWTamPILlGqsHBiOc05rBAYy6h5I9goofN_G3IOIpTCNFD8n13bAxOFnZ7JYw-ZGQq0edt7d4Ug8x0T_W3RkrCrV5sGCQ2FYpwITT8CtbXJUzBhnkLNwDAE7GeaRa4h5JO71Om3AbcV7RFTlVXgKjFTt0LqZUOfqjaGwGSHZJlF87J7O9AtPDq-Co3XMFasyDCgXm0unHI2g3rBTlcJKoLt_IGasp7rJ1RDvB1aAzq-XXsy_KqxHFcNHHErUVvPZIJckOCYsGBh5U-AkdR2jJ08p1jbhyCC6e7pA62wf09otTtjFWX1Ss687HH3mNJSqgbznN7Ns6CTC6w6PRa9f2-0turmXni_rtNQYaN2hpYIrhVlz12OiQxDW6eEpR=w671-h895-no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0357" y="2636912"/>
            <a:ext cx="3816424" cy="3902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Картинки по запросу рисунок термоса своими руками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83" y="1028102"/>
            <a:ext cx="4752528" cy="27350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r">
              <a:buNone/>
            </a:pPr>
            <a:r>
              <a:rPr lang="ru-RU" dirty="0" smtClean="0"/>
              <a:t>«Термос»,   «Электроскоп»,     « Простая       электрическая цепь»</a:t>
            </a:r>
            <a:endParaRPr lang="ru-RU" dirty="0"/>
          </a:p>
        </p:txBody>
      </p:sp>
      <p:pic>
        <p:nvPicPr>
          <p:cNvPr id="6148" name="Picture 4" descr="Картинки по запросу рисунок электроскоп своими руками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13461" y="1432918"/>
            <a:ext cx="4104456" cy="4660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Картинки по запросу рисунок эл цепь своими руками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6383" y="3573016"/>
            <a:ext cx="4197078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34</TotalTime>
  <Words>143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Формирование УУД через проектно- исследовательскую деятельность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И птиц успеваем кормить..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Формирование УУД через проектно- исследовательскую деятельность</dc:title>
  <dc:creator>User</dc:creator>
  <cp:lastModifiedBy>User</cp:lastModifiedBy>
  <cp:revision>7</cp:revision>
  <dcterms:modified xsi:type="dcterms:W3CDTF">2019-12-19T13:54:33Z</dcterms:modified>
</cp:coreProperties>
</file>