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3" r:id="rId7"/>
    <p:sldId id="262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0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239E5F4-CE0A-45FE-9A3D-0567F3CAC756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FB02687-2FDD-45BB-9883-EEA3862B1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9B7A073-D4A5-46AE-9153-606CF8C0A089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E9B98-0297-47A6-AF29-AD4C046C9BCD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E925A-54F8-454E-BAFD-F41EBDB3C9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5E51B-FD45-4437-BB3B-E386D9B47453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BAE57-60E1-4D5A-BCB7-A3BEA3F8EE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40C52-C640-446A-9A56-9DB463FD205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63872E-9305-4015-B1D7-B0C20A3BD8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1E34D-8338-4252-AB89-533500C1252D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61C17-F0DB-4BE0-BEB9-1E9F489C99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71A40-6781-4A05-AA5F-02C3C3EBBFF6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2F7EB-28BD-4FBA-ACC9-F97670298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2282-F4FC-463E-877A-9DCA58975B61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DD001-1126-42FB-92A2-6D9CF2B0B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473F5-E5C4-42CD-AAB2-81BF39529C39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5EB10-4445-45D0-9B0C-2AF7D3533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144F5-2D55-4EAD-B462-71AE4DDDBD45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DB678-B063-4282-97AD-03F6A2BDC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E6DAB-6001-489D-8B11-11D58610927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6684B-5ABF-44D5-9FC9-0A98EB8F83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19715-4731-475B-AFDF-2B7B3C1FBB74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67B80-E52E-463F-9D1A-606BEFD5D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921C-5D2A-4772-9F22-6FBEB9F5D42A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ADFC4B-C597-49B2-80A8-5CDAA3052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2DCD1AA-7E9D-4453-A97D-FD0D44D6EEBC}" type="datetimeFigureOut">
              <a:rPr lang="ru-RU"/>
              <a:pPr>
                <a:defRPr/>
              </a:pPr>
              <a:t>10.12.2019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4938193-220D-4050-82E3-2EC92B834D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01" r:id="rId2"/>
    <p:sldLayoutId id="2147483710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11" r:id="rId9"/>
    <p:sldLayoutId id="2147483707" r:id="rId10"/>
    <p:sldLayoutId id="21474837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357688" y="714375"/>
            <a:ext cx="4500562" cy="5643563"/>
          </a:xfrm>
        </p:spPr>
        <p:txBody>
          <a:bodyPr/>
          <a:lstStyle/>
          <a:p>
            <a:pPr algn="ctr" eaLnBrk="1" hangingPunct="1"/>
            <a:r>
              <a:rPr lang="ru-RU" sz="5400" smtClean="0"/>
              <a:t>Михаил </a:t>
            </a:r>
            <a:br>
              <a:rPr lang="ru-RU" sz="5400" smtClean="0"/>
            </a:br>
            <a:r>
              <a:rPr lang="ru-RU" sz="5400" smtClean="0"/>
              <a:t>Юрьевич</a:t>
            </a:r>
            <a:br>
              <a:rPr lang="ru-RU" sz="5400" smtClean="0"/>
            </a:br>
            <a:r>
              <a:rPr lang="ru-RU" sz="5400" smtClean="0"/>
              <a:t> Лермонтов</a:t>
            </a:r>
            <a:r>
              <a:rPr lang="ru-RU" smtClean="0"/>
              <a:t/>
            </a:r>
            <a:br>
              <a:rPr lang="ru-RU" smtClean="0"/>
            </a:br>
            <a:r>
              <a:rPr lang="ru-RU" smtClean="0"/>
              <a:t>1814-1841</a:t>
            </a:r>
            <a:br>
              <a:rPr lang="ru-RU" smtClean="0"/>
            </a:br>
            <a:endParaRPr lang="ru-RU" smtClean="0"/>
          </a:p>
        </p:txBody>
      </p:sp>
      <p:pic>
        <p:nvPicPr>
          <p:cNvPr id="5123" name="Picture 2" descr="C:\Documents and Settings\Admin\Мои документы\Мои рисунки\лермонтов\лермонтов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1571625"/>
            <a:ext cx="3929062" cy="4286250"/>
          </a:xfr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5072066" y="214290"/>
            <a:ext cx="3429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 anchorCtr="1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МБОУ СОШ № 30</a:t>
            </a:r>
          </a:p>
          <a:p>
            <a:pPr algn="ctr">
              <a:defRPr/>
            </a:pPr>
            <a:r>
              <a:rPr lang="ru-RU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Учитель русского языка </a:t>
            </a:r>
          </a:p>
          <a:p>
            <a:pPr algn="ctr">
              <a:defRPr/>
            </a:pPr>
            <a:r>
              <a:rPr lang="ru-RU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и литературы </a:t>
            </a:r>
          </a:p>
          <a:p>
            <a:pPr algn="ctr">
              <a:defRPr/>
            </a:pPr>
            <a:r>
              <a:rPr lang="ru-RU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Ананьева Г.Н.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 eaLnBrk="1" hangingPunct="1"/>
            <a:r>
              <a:rPr lang="ru-RU" sz="4400" smtClean="0"/>
              <a:t>Детство.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2143125"/>
            <a:ext cx="5143500" cy="414337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Родился в Москве.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Мать умерла рано,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и поэта воспитывала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бабушка Елизавета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600" smtClean="0"/>
              <a:t>Алексеевна Арсеньева.</a:t>
            </a:r>
          </a:p>
        </p:txBody>
      </p:sp>
      <p:pic>
        <p:nvPicPr>
          <p:cNvPr id="6148" name="Picture 4" descr="C:\Documents and Settings\Admin\Мои документы\Мои рисунки\лермонтов\бабушка лермонтов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15000" y="1428750"/>
            <a:ext cx="3071813" cy="3995738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500063"/>
            <a:ext cx="8229600" cy="1000125"/>
          </a:xfrm>
        </p:spPr>
        <p:txBody>
          <a:bodyPr/>
          <a:lstStyle/>
          <a:p>
            <a:pPr algn="ctr" eaLnBrk="1" hangingPunct="1"/>
            <a:r>
              <a:rPr lang="ru-RU" sz="4400" smtClean="0"/>
              <a:t>Учёба.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42875" y="1785938"/>
            <a:ext cx="8786813" cy="4857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В 14 лет Михаил поступил в Благородный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 пансион в Москве,  а после его окончания в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Московский университет. Но учиться там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поэт отказался. Бабушка и внук приняли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решение поступить в Школу гвардейских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 подпрапорщиков и кавалеристов. Через два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300" smtClean="0"/>
              <a:t> года Лермонтов стал офицером.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642937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Немного истории.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071563"/>
            <a:ext cx="8786813" cy="5786437"/>
          </a:xfrm>
        </p:spPr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В 1812 году император Франции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Наполеон со своей огромной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 армией напал на Россию. До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Этого он завоевал почти всю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 Европу. Русская армия долго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отступала.</a:t>
            </a:r>
            <a:r>
              <a:rPr lang="en-US" sz="2700" dirty="0" smtClean="0"/>
              <a:t> </a:t>
            </a:r>
            <a:r>
              <a:rPr lang="ru-RU" sz="2700" dirty="0" smtClean="0"/>
              <a:t>Но 26 августа  1812 года две армии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сразились на поле около села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Бородино. «Из моих сражений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 самое ужасное то, которое я дал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 под Москвой. Французы показали  себя достойными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одержать победу, а русские стяжали право быть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700" dirty="0" smtClean="0"/>
              <a:t> непобедимыми,» - вспоминал Наполеон.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8196" name="Picture 2" descr="C:\Documents and Settings\Admin\Мои документы\Мои рисунки\napoleon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724525" y="928688"/>
            <a:ext cx="3205163" cy="428625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5715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Создание</a:t>
            </a:r>
            <a:r>
              <a:rPr lang="en-US" sz="3200" smtClean="0"/>
              <a:t> </a:t>
            </a:r>
            <a:r>
              <a:rPr lang="ru-RU" sz="3200" smtClean="0"/>
              <a:t>стихотворения  «Бородино»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57313"/>
            <a:ext cx="4114800" cy="5357812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  Лермонтову довелось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служить  с  солдатами,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которые  участвовали  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Бородинской  битве.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Ветераны  делились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своими  воспоминаниями.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         К 25-летию великого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сражения Лермонтов пишет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стихотворение «Бородино»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о доблести русских воинов.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1600" dirty="0" smtClean="0"/>
              <a:t>                    </a:t>
            </a:r>
            <a:r>
              <a:rPr lang="ru-RU" sz="1600" dirty="0" err="1" smtClean="0"/>
              <a:t>П.Заболотский</a:t>
            </a:r>
            <a:r>
              <a:rPr lang="ru-RU" sz="1600" dirty="0" smtClean="0"/>
              <a:t>. Ветеран 1812 года.</a:t>
            </a:r>
            <a:endParaRPr lang="ru-RU" sz="1700" dirty="0"/>
          </a:p>
        </p:txBody>
      </p:sp>
      <p:pic>
        <p:nvPicPr>
          <p:cNvPr id="9220" name="Picture 2" descr="C:\Documents and Settings\Admin\Мои документы\Мои рисунки\лермонтов\заболотский ветеран  1812 го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00563" y="1000125"/>
            <a:ext cx="4286250" cy="56435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5715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Идея стихотворения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8858250" cy="5572125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000" smtClean="0"/>
              <a:t>В стихотворении М.Ю.Лермонтов воспроизводит события той страшной битвы: о них рассказывает ветеран-артиллерист, участник боя, молодым солдатам, родившимся уже после войны с Наполеоном. Старый солдат не просто сухо передаёт факты, он делится своими чувствами: горем утраты от потери героя-командира, гордостью за свою страну и русских солдат, которых не сломили тысячи солдат Наполеона.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000" smtClean="0"/>
              <a:t>И мы испытываем гордость за Россию и русского солдата.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0"/>
            <a:ext cx="8229600" cy="8572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М.Греков. Лейб-гвардии гренадёрский полк</a:t>
            </a:r>
            <a:br>
              <a:rPr lang="ru-RU" sz="3600" dirty="0" smtClean="0"/>
            </a:br>
            <a:r>
              <a:rPr lang="ru-RU" sz="3600" dirty="0" smtClean="0"/>
              <a:t>в сражении при Бородино.</a:t>
            </a:r>
            <a:endParaRPr lang="ru-RU" sz="3600" dirty="0"/>
          </a:p>
        </p:txBody>
      </p:sp>
      <p:pic>
        <p:nvPicPr>
          <p:cNvPr id="1029" name="Picture 5" descr="C:\Documents and Settings\Admin\Мои документы\Мои рисунки\grekov_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428625"/>
            <a:ext cx="8286750" cy="5143500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428625"/>
            <a:ext cx="8229600" cy="642938"/>
          </a:xfrm>
        </p:spPr>
        <p:txBody>
          <a:bodyPr/>
          <a:lstStyle/>
          <a:p>
            <a:pPr algn="ctr" eaLnBrk="1" hangingPunct="1"/>
            <a:r>
              <a:rPr lang="ru-RU" sz="3600" smtClean="0"/>
              <a:t>Немного истории.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75" y="1071563"/>
            <a:ext cx="8572500" cy="52832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После сражения под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Бородино по решению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Михаил Илларионовича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Кутузова русская армия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для восстановления сил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отступила и оставила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Москву неприятелю.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Наполеон отдал город на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 разграбление. Но вскоре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в Москве вспыхнул  пожар.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800" dirty="0" smtClean="0"/>
              <a:t>Французы покинули город</a:t>
            </a:r>
            <a:r>
              <a:rPr lang="ru-RU" dirty="0" smtClean="0"/>
              <a:t>.        </a:t>
            </a:r>
            <a:r>
              <a:rPr lang="ru-RU" sz="1800" dirty="0" smtClean="0"/>
              <a:t>Р.Волков. Фельдмаршал М.И.Кутузов.</a:t>
            </a:r>
            <a:endParaRPr lang="ru-RU" dirty="0"/>
          </a:p>
        </p:txBody>
      </p:sp>
      <p:pic>
        <p:nvPicPr>
          <p:cNvPr id="12292" name="Picture 2" descr="C:\Documents and Settings\Admin\Мои документы\Мои рисунки\кутузов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463" y="1052513"/>
            <a:ext cx="3927475" cy="4876800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53578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smtClean="0"/>
              <a:t>И. М. Прянишкиков. В 1812 году.</a:t>
            </a:r>
            <a:br>
              <a:rPr lang="ru-RU" sz="2800" smtClean="0"/>
            </a:br>
            <a:r>
              <a:rPr lang="ru-RU" sz="2800" smtClean="0"/>
              <a:t>Французы с позором покинули Россию. Наполеон, бросив свою армию, бежал.</a:t>
            </a:r>
          </a:p>
        </p:txBody>
      </p:sp>
      <p:pic>
        <p:nvPicPr>
          <p:cNvPr id="13315" name="Picture 2" descr="C:\Documents and Settings\Admin\Мои документы\Мои рисунки\18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625" y="285750"/>
            <a:ext cx="8429625" cy="5000625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133</TotalTime>
  <Words>353</Words>
  <Application>Microsoft Office PowerPoint</Application>
  <PresentationFormat>Экран (4:3)</PresentationFormat>
  <Paragraphs>64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Михаил  Юрьевич  Лермонтов 1814-1841 </vt:lpstr>
      <vt:lpstr>Детство.</vt:lpstr>
      <vt:lpstr>Учёба.</vt:lpstr>
      <vt:lpstr>Немного истории.</vt:lpstr>
      <vt:lpstr>Создание стихотворения  «Бородино»</vt:lpstr>
      <vt:lpstr>Идея стихотворения</vt:lpstr>
      <vt:lpstr>М.Греков. Лейб-гвардии гренадёрский полк в сражении при Бородино.</vt:lpstr>
      <vt:lpstr>Немного истории.</vt:lpstr>
      <vt:lpstr>И. М. Прянишкиков. В 1812 году. Французы с позором покинули Россию. Наполеон, бросив свою армию, бежал.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Михаил  Юрьевич  Лермонтов 1814-1841</dc:title>
  <dc:creator>Николай</dc:creator>
  <cp:lastModifiedBy>Учитель</cp:lastModifiedBy>
  <cp:revision>25</cp:revision>
  <dcterms:modified xsi:type="dcterms:W3CDTF">2019-12-10T10:22:19Z</dcterms:modified>
</cp:coreProperties>
</file>