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75" r:id="rId9"/>
    <p:sldId id="263" r:id="rId10"/>
    <p:sldId id="269" r:id="rId11"/>
    <p:sldId id="266" r:id="rId12"/>
    <p:sldId id="271" r:id="rId13"/>
    <p:sldId id="268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photo58078806_457246870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864096"/>
          </a:xfrm>
        </p:spPr>
        <p:txBody>
          <a:bodyPr/>
          <a:lstStyle/>
          <a:p>
            <a:r>
              <a:rPr lang="ru-RU" dirty="0" smtClean="0"/>
              <a:t>Мозаика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226412" cy="47048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563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purpl\Desktop\шарага\b875c8d706e66e46fff3743632151d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646803" cy="56166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6160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707" y="1850175"/>
            <a:ext cx="900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err="1" smtClean="0"/>
              <a:t>Чертозианская</a:t>
            </a:r>
            <a:r>
              <a:rPr lang="ru-RU" sz="2400" b="1" u="sng" dirty="0" smtClean="0"/>
              <a:t> мозаика</a:t>
            </a:r>
            <a:r>
              <a:rPr lang="ru-RU" sz="2400" b="1" dirty="0" smtClean="0"/>
              <a:t> – блочная мозаика, для изготовления блоков в которой используются кость, рог и </a:t>
            </a:r>
            <a:r>
              <a:rPr lang="ru-RU" sz="2400" b="1" dirty="0" err="1" smtClean="0"/>
              <a:t>тд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7171" name="Picture 3" descr="Картинки по запросу чертозианская мозаик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52936"/>
            <a:ext cx="6229648" cy="37444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1707" y="40040"/>
            <a:ext cx="9289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Блочная мозаика</a:t>
            </a:r>
            <a:r>
              <a:rPr lang="ru-RU" sz="2400" b="1" dirty="0" smtClean="0"/>
              <a:t> состоит в том, что по заданному рисунку из разноцветных брусочков древесины или пластинок разного сечения склеивают блоки, которые затем разрезают поперек на множество тонких пластинок с одинаковым рисунком.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50064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56028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err="1"/>
              <a:t>Ёсэги</a:t>
            </a:r>
            <a:r>
              <a:rPr lang="ru-RU" sz="2400" b="1" dirty="0"/>
              <a:t> - японская мозаика из дерева</a:t>
            </a:r>
            <a:endParaRPr lang="ru-RU" sz="2400" dirty="0"/>
          </a:p>
        </p:txBody>
      </p:sp>
      <p:pic>
        <p:nvPicPr>
          <p:cNvPr id="14338" name="Picture 2" descr="Фото: Pinterest.ru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4522224" cy="38647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Фото: Pinterest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744" y="1010345"/>
            <a:ext cx="4262102" cy="28307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Фото: Pinterest.ru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568" y="3856576"/>
            <a:ext cx="4227278" cy="2807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329978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9" y="332656"/>
            <a:ext cx="8650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/>
              <a:t>Мозаика в стиле </a:t>
            </a:r>
            <a:r>
              <a:rPr lang="en-US" u="sng" dirty="0" err="1" smtClean="0"/>
              <a:t>Podany</a:t>
            </a:r>
            <a:r>
              <a:rPr lang="ru-RU" u="sng" dirty="0" smtClean="0"/>
              <a:t> </a:t>
            </a:r>
            <a:r>
              <a:rPr lang="ru-RU" dirty="0" smtClean="0"/>
              <a:t>– это блочная мозаика, имитирующая рисунок ткани</a:t>
            </a:r>
            <a:endParaRPr lang="ru-RU" dirty="0"/>
          </a:p>
        </p:txBody>
      </p:sp>
      <p:pic>
        <p:nvPicPr>
          <p:cNvPr id="3" name="Picture 1" descr="C:\Users\purpl\Desktop\шарага\rzQtg0rzi9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677293"/>
            <a:ext cx="4824536" cy="29885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purpl\Desktop\шарага\f0XNf4YyL-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" y="908720"/>
            <a:ext cx="3514441" cy="54726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sun9-7.userapi.com/c858420/v858420160/e105c/mPFWjIMdHG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219" y="3690558"/>
            <a:ext cx="3889937" cy="29174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57723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radle made for Crown Prince Rudolf 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29" y="908720"/>
            <a:ext cx="6196175" cy="49685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urpl\Desktop\шарага\WIQd5qXp6l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04" y="476672"/>
            <a:ext cx="2590115" cy="60977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7194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urpl\Desktop\шарага\w5GnGDOKaA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7968885" cy="5976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59573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urpl\Desktop\шарага\xD9lDcESEw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"/>
            <a:ext cx="9144000" cy="7104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591" y="548680"/>
            <a:ext cx="88008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</a:rPr>
              <a:t>Мозаика </a:t>
            </a:r>
            <a:r>
              <a:rPr lang="ru-RU" sz="3200" dirty="0" smtClean="0">
                <a:solidFill>
                  <a:schemeClr val="bg1"/>
                </a:solidFill>
              </a:rPr>
              <a:t>– это орнаментальное или сюжетное изображение, выполненное из однородных или различных по материалу частиц (дерево, камень, стекло, керамическая плитка)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8295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urpl\Desktop\шарага\gSufiJHhv5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332656"/>
            <a:ext cx="5272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</a:rPr>
              <a:t>Виды мозаики по дереву</a:t>
            </a:r>
            <a:endParaRPr lang="ru-RU" sz="3200" b="1" u="sng" dirty="0">
              <a:solidFill>
                <a:schemeClr val="bg1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835696" y="1145549"/>
            <a:ext cx="720080" cy="1491363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3015164" y="1145549"/>
            <a:ext cx="1124788" cy="357959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485738" y="1145549"/>
            <a:ext cx="725011" cy="1320925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09858" y="2750465"/>
            <a:ext cx="2619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Инкрустация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35695" y="4725144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Интарсия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80081" y="4725144"/>
            <a:ext cx="20361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Маркетри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2636912"/>
            <a:ext cx="23664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Блочная мозаика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932040" y="1145549"/>
            <a:ext cx="648072" cy="336357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318279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инкрустация перламутром по дереву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23749"/>
            <a:ext cx="4436492" cy="44364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инкрустация металлом по дерев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598673" y="2950961"/>
            <a:ext cx="4490718" cy="2527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8970" y="84757"/>
            <a:ext cx="8676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Инкрустация</a:t>
            </a:r>
            <a:r>
              <a:rPr lang="ru-RU" sz="2400" b="1" dirty="0" smtClean="0"/>
              <a:t> – украшение изделия врезанными в его поверхность пластинами из металла, слоновой кости, перламутра и проч. При этом врезки находятся на одном уровне с украшаемой поверхностью и отличаются от неё цветом или материалом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2149210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C:\Users\purpl\Desktop\шарага\60IA6lrayY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962" y="6219"/>
            <a:ext cx="4047235" cy="3659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C:\Users\purpl\Desktop\шарага\Fe3F44rTXX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3624"/>
            <a:ext cx="4943962" cy="59819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C:\Users\purpl\Desktop\шарага\6qPYL7vmbm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961" y="3634586"/>
            <a:ext cx="4047235" cy="3179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6316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4666" y="476672"/>
            <a:ext cx="78488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Интарсия</a:t>
            </a:r>
            <a:r>
              <a:rPr lang="ru-RU" sz="2400" b="1" dirty="0" smtClean="0"/>
              <a:t> – это инкрустация деревом по дереву, при которой в углубления деревянной основы вкладывают деревянные пластинки, отличающиеся от основы цветом и текстурой.</a:t>
            </a:r>
            <a:endParaRPr lang="ru-RU" sz="2400" b="1" dirty="0"/>
          </a:p>
        </p:txBody>
      </p:sp>
      <p:pic>
        <p:nvPicPr>
          <p:cNvPr id="41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11" y="2495855"/>
            <a:ext cx="5169420" cy="3918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9-57.userapi.com/c856036/v856036146/16092c/Y4r7NM_r5b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495855"/>
            <a:ext cx="2938733" cy="39183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4945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80123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Маркетри</a:t>
            </a:r>
            <a:r>
              <a:rPr lang="ru-RU" sz="2400" b="1" dirty="0" smtClean="0"/>
              <a:t> (от франц. </a:t>
            </a:r>
            <a:r>
              <a:rPr lang="en-US" sz="2400" b="1" dirty="0" err="1" smtClean="0"/>
              <a:t>marquer</a:t>
            </a:r>
            <a:r>
              <a:rPr lang="en-US" sz="2400" b="1" dirty="0" smtClean="0"/>
              <a:t> </a:t>
            </a:r>
            <a:r>
              <a:rPr lang="ru-RU" sz="2400" b="1" dirty="0" smtClean="0"/>
              <a:t>– размечать, расчерчивать) – вид мозаики по дереву, при котором мозаичный набор выполняют из кусочков шпона разных пород древесины. Элементы мозаики врезают в шпон, служащий фоном, закрепляют и вместе с фоном наклеивают на поверхность изделия.</a:t>
            </a:r>
            <a:endParaRPr lang="ru-RU" sz="2400" b="1" dirty="0"/>
          </a:p>
        </p:txBody>
      </p:sp>
      <p:pic>
        <p:nvPicPr>
          <p:cNvPr id="5123" name="Picture 3" descr="C:\Users\purpl\Desktop\шарага\OWqrlRdIhE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75" y="2388949"/>
            <a:ext cx="4464496" cy="42141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s://sun9-47.userapi.com/c854532/v854532160/158628/CpA96pzIfu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378585"/>
            <a:ext cx="3168352" cy="42244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8644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purpl\Desktop\шарага\7fJZBGJy3e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872038" cy="3905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C:\Users\purpl\Desktop\шарага\QIG41jzBQk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316" y="604839"/>
            <a:ext cx="3597633" cy="26801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purpl\Desktop\шарага\qxnmzUsaqsM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254341"/>
            <a:ext cx="5776046" cy="33111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1687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err="1" smtClean="0"/>
              <a:t>Паркетри</a:t>
            </a:r>
            <a:r>
              <a:rPr lang="ru-RU" sz="2400" b="1" dirty="0"/>
              <a:t> – </a:t>
            </a:r>
            <a:r>
              <a:rPr lang="ru-RU" sz="2400" b="1" dirty="0" smtClean="0"/>
              <a:t>это </a:t>
            </a:r>
            <a:r>
              <a:rPr lang="ru-RU" sz="2400" b="1" dirty="0"/>
              <a:t>набор, при котором мозаика представляет собой простой рисунок, типа паркета из одинаковых прямолинейных геометрических фигур.</a:t>
            </a:r>
          </a:p>
        </p:txBody>
      </p:sp>
      <p:pic>
        <p:nvPicPr>
          <p:cNvPr id="10244" name="Picture 4" descr="C:\Users\purpl\Desktop\шарага\JD02qsf_Nt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7" y="2708920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purpl\Desktop\шарага\gHCB-MEQpZ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2198396"/>
            <a:ext cx="3723323" cy="41109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52812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90</TotalTime>
  <Words>235</Words>
  <Application>Microsoft Office PowerPoint</Application>
  <PresentationFormat>Экран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Мозаика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Мозаика</dc:title>
  <dc:creator>Евгений Сатыев</dc:creator>
  <cp:lastModifiedBy>морана</cp:lastModifiedBy>
  <cp:revision>17</cp:revision>
  <dcterms:created xsi:type="dcterms:W3CDTF">2019-11-11T02:41:47Z</dcterms:created>
  <dcterms:modified xsi:type="dcterms:W3CDTF">2019-12-19T14:33:28Z</dcterms:modified>
</cp:coreProperties>
</file>