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  <p:sldId id="261" r:id="rId4"/>
    <p:sldId id="263" r:id="rId5"/>
    <p:sldId id="271" r:id="rId6"/>
    <p:sldId id="273" r:id="rId7"/>
    <p:sldId id="278" r:id="rId8"/>
    <p:sldId id="279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0033"/>
    <a:srgbClr val="003300"/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1402" y="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AE704A-A83B-47C0-BAC5-A6E255944A83}" type="datetimeFigureOut">
              <a:rPr lang="ru-RU" smtClean="0"/>
              <a:pPr/>
              <a:t>19.12.2019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2C254-7D26-4890-BB4F-5ED21C7C8E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AE704A-A83B-47C0-BAC5-A6E255944A83}" type="datetimeFigureOut">
              <a:rPr lang="ru-RU" smtClean="0"/>
              <a:pPr/>
              <a:t>19.12.2019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2C254-7D26-4890-BB4F-5ED21C7C8E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AE704A-A83B-47C0-BAC5-A6E255944A83}" type="datetimeFigureOut">
              <a:rPr lang="ru-RU" smtClean="0"/>
              <a:pPr/>
              <a:t>19.12.2019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2C254-7D26-4890-BB4F-5ED21C7C8E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2"/>
          <p:cNvSpPr>
            <a:spLocks/>
          </p:cNvSpPr>
          <p:nvPr/>
        </p:nvSpPr>
        <p:spPr bwMode="blackWhite">
          <a:xfrm>
            <a:off x="20638" y="12700"/>
            <a:ext cx="8896350" cy="6780213"/>
          </a:xfrm>
          <a:custGeom>
            <a:avLst/>
            <a:gdLst/>
            <a:ahLst/>
            <a:cxnLst>
              <a:cxn ang="0">
                <a:pos x="2822" y="0"/>
              </a:cxn>
              <a:cxn ang="0">
                <a:pos x="0" y="975"/>
              </a:cxn>
              <a:cxn ang="0">
                <a:pos x="2169" y="3619"/>
              </a:cxn>
              <a:cxn ang="0">
                <a:pos x="3985" y="1125"/>
              </a:cxn>
              <a:cxn ang="0">
                <a:pos x="2822" y="0"/>
              </a:cxn>
              <a:cxn ang="0">
                <a:pos x="2822" y="0"/>
              </a:cxn>
            </a:cxnLst>
            <a:rect l="0" t="0" r="r" b="b"/>
            <a:pathLst>
              <a:path w="3985" h="3619">
                <a:moveTo>
                  <a:pt x="2822" y="0"/>
                </a:moveTo>
                <a:lnTo>
                  <a:pt x="0" y="975"/>
                </a:lnTo>
                <a:lnTo>
                  <a:pt x="2169" y="3619"/>
                </a:lnTo>
                <a:lnTo>
                  <a:pt x="3985" y="1125"/>
                </a:lnTo>
                <a:lnTo>
                  <a:pt x="2822" y="0"/>
                </a:lnTo>
                <a:lnTo>
                  <a:pt x="2822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ru-RU" kern="1200">
              <a:solidFill>
                <a:srgbClr val="000000"/>
              </a:solidFill>
              <a:latin typeface="Comic Sans MS" pitchFamily="66" charset="0"/>
              <a:ea typeface="+mn-ea"/>
              <a:cs typeface="+mn-cs"/>
            </a:endParaRPr>
          </a:p>
        </p:txBody>
      </p:sp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195263" y="234950"/>
            <a:ext cx="3787775" cy="1778000"/>
            <a:chOff x="123" y="148"/>
            <a:chExt cx="2386" cy="1120"/>
          </a:xfrm>
        </p:grpSpPr>
        <p:sp>
          <p:nvSpPr>
            <p:cNvPr id="6" name="Freeform 9"/>
            <p:cNvSpPr>
              <a:spLocks/>
            </p:cNvSpPr>
            <p:nvPr userDrawn="1"/>
          </p:nvSpPr>
          <p:spPr bwMode="auto">
            <a:xfrm>
              <a:off x="177" y="177"/>
              <a:ext cx="2250" cy="1017"/>
            </a:xfrm>
            <a:custGeom>
              <a:avLst/>
              <a:gdLst/>
              <a:ahLst/>
              <a:cxnLst>
                <a:cxn ang="0">
                  <a:pos x="794" y="395"/>
                </a:cxn>
                <a:cxn ang="0">
                  <a:pos x="710" y="318"/>
                </a:cxn>
                <a:cxn ang="0">
                  <a:pos x="556" y="210"/>
                </a:cxn>
                <a:cxn ang="0">
                  <a:pos x="71" y="0"/>
                </a:cxn>
                <a:cxn ang="0">
                  <a:pos x="23" y="20"/>
                </a:cxn>
                <a:cxn ang="0">
                  <a:pos x="0" y="83"/>
                </a:cxn>
                <a:cxn ang="0">
                  <a:pos x="28" y="155"/>
                </a:cxn>
                <a:cxn ang="0">
                  <a:pos x="570" y="409"/>
                </a:cxn>
                <a:cxn ang="0">
                  <a:pos x="689" y="393"/>
                </a:cxn>
                <a:cxn ang="0">
                  <a:pos x="785" y="414"/>
                </a:cxn>
                <a:cxn ang="0">
                  <a:pos x="794" y="395"/>
                </a:cxn>
                <a:cxn ang="0">
                  <a:pos x="794" y="395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kern="1200">
                <a:solidFill>
                  <a:srgbClr val="000000"/>
                </a:solidFill>
                <a:latin typeface="Comic Sans MS" pitchFamily="66" charset="0"/>
                <a:ea typeface="+mn-ea"/>
                <a:cs typeface="+mn-cs"/>
              </a:endParaRPr>
            </a:p>
          </p:txBody>
        </p:sp>
        <p:sp>
          <p:nvSpPr>
            <p:cNvPr id="7" name="Freeform 10"/>
            <p:cNvSpPr>
              <a:spLocks/>
            </p:cNvSpPr>
            <p:nvPr userDrawn="1"/>
          </p:nvSpPr>
          <p:spPr bwMode="auto">
            <a:xfrm>
              <a:off x="166" y="261"/>
              <a:ext cx="2244" cy="1007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kern="1200">
                <a:solidFill>
                  <a:srgbClr val="000000"/>
                </a:solidFill>
                <a:latin typeface="Comic Sans MS" pitchFamily="66" charset="0"/>
                <a:ea typeface="+mn-ea"/>
                <a:cs typeface="+mn-cs"/>
              </a:endParaRPr>
            </a:p>
          </p:txBody>
        </p:sp>
        <p:sp>
          <p:nvSpPr>
            <p:cNvPr id="8" name="Freeform 11"/>
            <p:cNvSpPr>
              <a:spLocks/>
            </p:cNvSpPr>
            <p:nvPr userDrawn="1"/>
          </p:nvSpPr>
          <p:spPr bwMode="auto">
            <a:xfrm>
              <a:off x="474" y="344"/>
              <a:ext cx="1488" cy="919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kern="1200">
                <a:solidFill>
                  <a:srgbClr val="000000"/>
                </a:solidFill>
                <a:latin typeface="Comic Sans MS" pitchFamily="66" charset="0"/>
                <a:ea typeface="+mn-ea"/>
                <a:cs typeface="+mn-cs"/>
              </a:endParaRPr>
            </a:p>
          </p:txBody>
        </p:sp>
        <p:grpSp>
          <p:nvGrpSpPr>
            <p:cNvPr id="3" name="Group 12"/>
            <p:cNvGrpSpPr>
              <a:grpSpLocks/>
            </p:cNvGrpSpPr>
            <p:nvPr userDrawn="1"/>
          </p:nvGrpSpPr>
          <p:grpSpPr bwMode="auto">
            <a:xfrm>
              <a:off x="123" y="148"/>
              <a:ext cx="2386" cy="1081"/>
              <a:chOff x="123" y="148"/>
              <a:chExt cx="2386" cy="1081"/>
            </a:xfrm>
          </p:grpSpPr>
          <p:sp>
            <p:nvSpPr>
              <p:cNvPr id="10" name="Freeform 13"/>
              <p:cNvSpPr>
                <a:spLocks/>
              </p:cNvSpPr>
              <p:nvPr userDrawn="1"/>
            </p:nvSpPr>
            <p:spPr bwMode="auto">
              <a:xfrm>
                <a:off x="2005" y="934"/>
                <a:ext cx="212" cy="214"/>
              </a:xfrm>
              <a:custGeom>
                <a:avLst/>
                <a:gdLst/>
                <a:ahLst/>
                <a:cxnLst>
                  <a:cxn ang="0">
                    <a:pos x="110" y="0"/>
                  </a:cxn>
                  <a:cxn ang="0">
                    <a:pos x="40" y="66"/>
                  </a:cxn>
                  <a:cxn ang="0">
                    <a:pos x="0" y="173"/>
                  </a:cxn>
                  <a:cxn ang="0">
                    <a:pos x="80" y="160"/>
                  </a:cxn>
                  <a:cxn ang="0">
                    <a:pos x="103" y="84"/>
                  </a:cxn>
                  <a:cxn ang="0">
                    <a:pos x="150" y="27"/>
                  </a:cxn>
                  <a:cxn ang="0">
                    <a:pos x="110" y="0"/>
                  </a:cxn>
                  <a:cxn ang="0">
                    <a:pos x="110" y="0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l" rtl="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kern="120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1" name="Freeform 14"/>
              <p:cNvSpPr>
                <a:spLocks/>
              </p:cNvSpPr>
              <p:nvPr userDrawn="1"/>
            </p:nvSpPr>
            <p:spPr bwMode="auto">
              <a:xfrm>
                <a:off x="123" y="148"/>
                <a:ext cx="2386" cy="1081"/>
              </a:xfrm>
              <a:custGeom>
                <a:avLst/>
                <a:gdLst/>
                <a:ahLst/>
                <a:cxnLst>
                  <a:cxn ang="0">
                    <a:pos x="156" y="0"/>
                  </a:cxn>
                  <a:cxn ang="0">
                    <a:pos x="63" y="52"/>
                  </a:cxn>
                  <a:cxn ang="0">
                    <a:pos x="0" y="208"/>
                  </a:cxn>
                  <a:cxn ang="0">
                    <a:pos x="67" y="358"/>
                  </a:cxn>
                  <a:cxn ang="0">
                    <a:pos x="1182" y="867"/>
                  </a:cxn>
                  <a:cxn ang="0">
                    <a:pos x="1422" y="835"/>
                  </a:cxn>
                  <a:cxn ang="0">
                    <a:pos x="1616" y="880"/>
                  </a:cxn>
                  <a:cxn ang="0">
                    <a:pos x="1684" y="808"/>
                  </a:cxn>
                  <a:cxn ang="0">
                    <a:pos x="1502" y="664"/>
                  </a:cxn>
                  <a:cxn ang="0">
                    <a:pos x="1428" y="512"/>
                  </a:cxn>
                  <a:cxn ang="0">
                    <a:pos x="1369" y="527"/>
                  </a:cxn>
                  <a:cxn ang="0">
                    <a:pos x="1439" y="664"/>
                  </a:cxn>
                  <a:cxn ang="0">
                    <a:pos x="1578" y="810"/>
                  </a:cxn>
                  <a:cxn ang="0">
                    <a:pos x="1413" y="787"/>
                  </a:cxn>
                  <a:cxn ang="0">
                    <a:pos x="1219" y="814"/>
                  </a:cxn>
                  <a:cxn ang="0">
                    <a:pos x="1255" y="650"/>
                  </a:cxn>
                  <a:cxn ang="0">
                    <a:pos x="1338" y="538"/>
                  </a:cxn>
                  <a:cxn ang="0">
                    <a:pos x="1241" y="552"/>
                  </a:cxn>
                  <a:cxn ang="0">
                    <a:pos x="1165" y="658"/>
                  </a:cxn>
                  <a:cxn ang="0">
                    <a:pos x="1139" y="791"/>
                  </a:cxn>
                  <a:cxn ang="0">
                    <a:pos x="107" y="310"/>
                  </a:cxn>
                  <a:cxn ang="0">
                    <a:pos x="80" y="215"/>
                  </a:cxn>
                  <a:cxn ang="0">
                    <a:pos x="103" y="95"/>
                  </a:cxn>
                  <a:cxn ang="0">
                    <a:pos x="217" y="0"/>
                  </a:cxn>
                  <a:cxn ang="0">
                    <a:pos x="156" y="0"/>
                  </a:cxn>
                  <a:cxn ang="0">
                    <a:pos x="156" y="0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l" rtl="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kern="120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2" name="Freeform 15"/>
              <p:cNvSpPr>
                <a:spLocks/>
              </p:cNvSpPr>
              <p:nvPr userDrawn="1"/>
            </p:nvSpPr>
            <p:spPr bwMode="auto">
              <a:xfrm>
                <a:off x="324" y="158"/>
                <a:ext cx="1686" cy="614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l" rtl="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kern="120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3" name="Freeform 16"/>
              <p:cNvSpPr>
                <a:spLocks/>
              </p:cNvSpPr>
              <p:nvPr userDrawn="1"/>
            </p:nvSpPr>
            <p:spPr bwMode="auto">
              <a:xfrm>
                <a:off x="409" y="251"/>
                <a:ext cx="227" cy="410"/>
              </a:xfrm>
              <a:custGeom>
                <a:avLst/>
                <a:gdLst/>
                <a:ahLst/>
                <a:cxnLst>
                  <a:cxn ang="0">
                    <a:pos x="116" y="0"/>
                  </a:cxn>
                  <a:cxn ang="0">
                    <a:pos x="19" y="106"/>
                  </a:cxn>
                  <a:cxn ang="0">
                    <a:pos x="0" y="230"/>
                  </a:cxn>
                  <a:cxn ang="0">
                    <a:pos x="33" y="314"/>
                  </a:cxn>
                  <a:cxn ang="0">
                    <a:pos x="94" y="335"/>
                  </a:cxn>
                  <a:cxn ang="0">
                    <a:pos x="76" y="154"/>
                  </a:cxn>
                  <a:cxn ang="0">
                    <a:pos x="160" y="17"/>
                  </a:cxn>
                  <a:cxn ang="0">
                    <a:pos x="116" y="0"/>
                  </a:cxn>
                  <a:cxn ang="0">
                    <a:pos x="116" y="0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l" rtl="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kern="120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4" name="Freeform 17"/>
              <p:cNvSpPr>
                <a:spLocks/>
              </p:cNvSpPr>
              <p:nvPr userDrawn="1"/>
            </p:nvSpPr>
            <p:spPr bwMode="auto">
              <a:xfrm>
                <a:off x="846" y="536"/>
                <a:ext cx="691" cy="364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l" rtl="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kern="120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5" name="Group 18"/>
          <p:cNvGrpSpPr>
            <a:grpSpLocks/>
          </p:cNvGrpSpPr>
          <p:nvPr/>
        </p:nvGrpSpPr>
        <p:grpSpPr bwMode="auto">
          <a:xfrm>
            <a:off x="7915275" y="4368800"/>
            <a:ext cx="742950" cy="1058863"/>
            <a:chOff x="4986" y="2752"/>
            <a:chExt cx="468" cy="667"/>
          </a:xfrm>
        </p:grpSpPr>
        <p:sp>
          <p:nvSpPr>
            <p:cNvPr id="16" name="Freeform 19"/>
            <p:cNvSpPr>
              <a:spLocks/>
            </p:cNvSpPr>
            <p:nvPr userDrawn="1"/>
          </p:nvSpPr>
          <p:spPr bwMode="auto">
            <a:xfrm rot="7320404">
              <a:off x="4909" y="2936"/>
              <a:ext cx="629" cy="293"/>
            </a:xfrm>
            <a:custGeom>
              <a:avLst/>
              <a:gdLst/>
              <a:ahLst/>
              <a:cxnLst>
                <a:cxn ang="0">
                  <a:pos x="794" y="395"/>
                </a:cxn>
                <a:cxn ang="0">
                  <a:pos x="710" y="318"/>
                </a:cxn>
                <a:cxn ang="0">
                  <a:pos x="556" y="210"/>
                </a:cxn>
                <a:cxn ang="0">
                  <a:pos x="71" y="0"/>
                </a:cxn>
                <a:cxn ang="0">
                  <a:pos x="23" y="20"/>
                </a:cxn>
                <a:cxn ang="0">
                  <a:pos x="0" y="83"/>
                </a:cxn>
                <a:cxn ang="0">
                  <a:pos x="28" y="155"/>
                </a:cxn>
                <a:cxn ang="0">
                  <a:pos x="570" y="409"/>
                </a:cxn>
                <a:cxn ang="0">
                  <a:pos x="689" y="393"/>
                </a:cxn>
                <a:cxn ang="0">
                  <a:pos x="785" y="414"/>
                </a:cxn>
                <a:cxn ang="0">
                  <a:pos x="794" y="395"/>
                </a:cxn>
                <a:cxn ang="0">
                  <a:pos x="794" y="395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kern="1200">
                <a:solidFill>
                  <a:srgbClr val="000000"/>
                </a:solidFill>
                <a:latin typeface="Comic Sans MS" pitchFamily="66" charset="0"/>
                <a:ea typeface="+mn-ea"/>
                <a:cs typeface="+mn-cs"/>
              </a:endParaRPr>
            </a:p>
          </p:txBody>
        </p:sp>
        <p:sp>
          <p:nvSpPr>
            <p:cNvPr id="17" name="Freeform 20"/>
            <p:cNvSpPr>
              <a:spLocks/>
            </p:cNvSpPr>
            <p:nvPr userDrawn="1"/>
          </p:nvSpPr>
          <p:spPr bwMode="auto">
            <a:xfrm rot="7320404">
              <a:off x="4893" y="2923"/>
              <a:ext cx="627" cy="290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kern="1200">
                <a:solidFill>
                  <a:srgbClr val="000000"/>
                </a:solidFill>
                <a:latin typeface="Comic Sans MS" pitchFamily="66" charset="0"/>
                <a:ea typeface="+mn-ea"/>
                <a:cs typeface="+mn-cs"/>
              </a:endParaRPr>
            </a:p>
          </p:txBody>
        </p:sp>
        <p:sp>
          <p:nvSpPr>
            <p:cNvPr id="18" name="Freeform 21"/>
            <p:cNvSpPr>
              <a:spLocks/>
            </p:cNvSpPr>
            <p:nvPr userDrawn="1"/>
          </p:nvSpPr>
          <p:spPr bwMode="auto">
            <a:xfrm rot="7320404">
              <a:off x="5000" y="2913"/>
              <a:ext cx="416" cy="265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kern="1200">
                <a:solidFill>
                  <a:srgbClr val="000000"/>
                </a:solidFill>
                <a:latin typeface="Comic Sans MS" pitchFamily="66" charset="0"/>
                <a:ea typeface="+mn-ea"/>
                <a:cs typeface="+mn-cs"/>
              </a:endParaRPr>
            </a:p>
          </p:txBody>
        </p:sp>
        <p:grpSp>
          <p:nvGrpSpPr>
            <p:cNvPr id="9" name="Group 22"/>
            <p:cNvGrpSpPr>
              <a:grpSpLocks/>
            </p:cNvGrpSpPr>
            <p:nvPr userDrawn="1"/>
          </p:nvGrpSpPr>
          <p:grpSpPr bwMode="auto">
            <a:xfrm>
              <a:off x="4986" y="2752"/>
              <a:ext cx="469" cy="667"/>
              <a:chOff x="4986" y="2752"/>
              <a:chExt cx="469" cy="667"/>
            </a:xfrm>
          </p:grpSpPr>
          <p:sp>
            <p:nvSpPr>
              <p:cNvPr id="20" name="Freeform 23"/>
              <p:cNvSpPr>
                <a:spLocks/>
              </p:cNvSpPr>
              <p:nvPr userDrawn="1"/>
            </p:nvSpPr>
            <p:spPr bwMode="auto">
              <a:xfrm rot="7320404">
                <a:off x="4987" y="3190"/>
                <a:ext cx="59" cy="61"/>
              </a:xfrm>
              <a:custGeom>
                <a:avLst/>
                <a:gdLst/>
                <a:ahLst/>
                <a:cxnLst>
                  <a:cxn ang="0">
                    <a:pos x="110" y="0"/>
                  </a:cxn>
                  <a:cxn ang="0">
                    <a:pos x="40" y="66"/>
                  </a:cxn>
                  <a:cxn ang="0">
                    <a:pos x="0" y="173"/>
                  </a:cxn>
                  <a:cxn ang="0">
                    <a:pos x="80" y="160"/>
                  </a:cxn>
                  <a:cxn ang="0">
                    <a:pos x="103" y="84"/>
                  </a:cxn>
                  <a:cxn ang="0">
                    <a:pos x="150" y="27"/>
                  </a:cxn>
                  <a:cxn ang="0">
                    <a:pos x="110" y="0"/>
                  </a:cxn>
                  <a:cxn ang="0">
                    <a:pos x="110" y="0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l" rtl="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kern="120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21" name="Freeform 24"/>
              <p:cNvSpPr>
                <a:spLocks/>
              </p:cNvSpPr>
              <p:nvPr userDrawn="1"/>
            </p:nvSpPr>
            <p:spPr bwMode="auto">
              <a:xfrm rot="7320404">
                <a:off x="4887" y="2930"/>
                <a:ext cx="667" cy="311"/>
              </a:xfrm>
              <a:custGeom>
                <a:avLst/>
                <a:gdLst/>
                <a:ahLst/>
                <a:cxnLst>
                  <a:cxn ang="0">
                    <a:pos x="156" y="0"/>
                  </a:cxn>
                  <a:cxn ang="0">
                    <a:pos x="63" y="52"/>
                  </a:cxn>
                  <a:cxn ang="0">
                    <a:pos x="0" y="208"/>
                  </a:cxn>
                  <a:cxn ang="0">
                    <a:pos x="67" y="358"/>
                  </a:cxn>
                  <a:cxn ang="0">
                    <a:pos x="1182" y="867"/>
                  </a:cxn>
                  <a:cxn ang="0">
                    <a:pos x="1422" y="835"/>
                  </a:cxn>
                  <a:cxn ang="0">
                    <a:pos x="1616" y="880"/>
                  </a:cxn>
                  <a:cxn ang="0">
                    <a:pos x="1684" y="808"/>
                  </a:cxn>
                  <a:cxn ang="0">
                    <a:pos x="1502" y="664"/>
                  </a:cxn>
                  <a:cxn ang="0">
                    <a:pos x="1428" y="512"/>
                  </a:cxn>
                  <a:cxn ang="0">
                    <a:pos x="1369" y="527"/>
                  </a:cxn>
                  <a:cxn ang="0">
                    <a:pos x="1439" y="664"/>
                  </a:cxn>
                  <a:cxn ang="0">
                    <a:pos x="1578" y="810"/>
                  </a:cxn>
                  <a:cxn ang="0">
                    <a:pos x="1413" y="787"/>
                  </a:cxn>
                  <a:cxn ang="0">
                    <a:pos x="1219" y="814"/>
                  </a:cxn>
                  <a:cxn ang="0">
                    <a:pos x="1255" y="650"/>
                  </a:cxn>
                  <a:cxn ang="0">
                    <a:pos x="1338" y="538"/>
                  </a:cxn>
                  <a:cxn ang="0">
                    <a:pos x="1241" y="552"/>
                  </a:cxn>
                  <a:cxn ang="0">
                    <a:pos x="1165" y="658"/>
                  </a:cxn>
                  <a:cxn ang="0">
                    <a:pos x="1139" y="791"/>
                  </a:cxn>
                  <a:cxn ang="0">
                    <a:pos x="107" y="310"/>
                  </a:cxn>
                  <a:cxn ang="0">
                    <a:pos x="80" y="215"/>
                  </a:cxn>
                  <a:cxn ang="0">
                    <a:pos x="103" y="95"/>
                  </a:cxn>
                  <a:cxn ang="0">
                    <a:pos x="217" y="0"/>
                  </a:cxn>
                  <a:cxn ang="0">
                    <a:pos x="156" y="0"/>
                  </a:cxn>
                  <a:cxn ang="0">
                    <a:pos x="156" y="0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l" rtl="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kern="120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22" name="Freeform 25"/>
              <p:cNvSpPr>
                <a:spLocks/>
              </p:cNvSpPr>
              <p:nvPr userDrawn="1"/>
            </p:nvSpPr>
            <p:spPr bwMode="auto">
              <a:xfrm rot="7320404">
                <a:off x="5062" y="2997"/>
                <a:ext cx="472" cy="176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l" rtl="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kern="120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23" name="Freeform 26"/>
              <p:cNvSpPr>
                <a:spLocks/>
              </p:cNvSpPr>
              <p:nvPr userDrawn="1"/>
            </p:nvSpPr>
            <p:spPr bwMode="auto">
              <a:xfrm rot="7320404">
                <a:off x="5364" y="2873"/>
                <a:ext cx="63" cy="118"/>
              </a:xfrm>
              <a:custGeom>
                <a:avLst/>
                <a:gdLst/>
                <a:ahLst/>
                <a:cxnLst>
                  <a:cxn ang="0">
                    <a:pos x="116" y="0"/>
                  </a:cxn>
                  <a:cxn ang="0">
                    <a:pos x="19" y="106"/>
                  </a:cxn>
                  <a:cxn ang="0">
                    <a:pos x="0" y="230"/>
                  </a:cxn>
                  <a:cxn ang="0">
                    <a:pos x="33" y="314"/>
                  </a:cxn>
                  <a:cxn ang="0">
                    <a:pos x="94" y="335"/>
                  </a:cxn>
                  <a:cxn ang="0">
                    <a:pos x="76" y="154"/>
                  </a:cxn>
                  <a:cxn ang="0">
                    <a:pos x="160" y="17"/>
                  </a:cxn>
                  <a:cxn ang="0">
                    <a:pos x="116" y="0"/>
                  </a:cxn>
                  <a:cxn ang="0">
                    <a:pos x="116" y="0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l" rtl="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kern="120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24" name="Freeform 27"/>
              <p:cNvSpPr>
                <a:spLocks/>
              </p:cNvSpPr>
              <p:nvPr userDrawn="1"/>
            </p:nvSpPr>
            <p:spPr bwMode="auto">
              <a:xfrm rot="7320404">
                <a:off x="5137" y="3000"/>
                <a:ext cx="193" cy="104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l" rtl="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kern="120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</p:grpSp>
      </p:grpSp>
      <p:sp>
        <p:nvSpPr>
          <p:cNvPr id="25" name="Freeform 28"/>
          <p:cNvSpPr>
            <a:spLocks/>
          </p:cNvSpPr>
          <p:nvPr/>
        </p:nvSpPr>
        <p:spPr bwMode="auto">
          <a:xfrm>
            <a:off x="901700" y="5054600"/>
            <a:ext cx="6807200" cy="72866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816" y="256"/>
              </a:cxn>
              <a:cxn ang="0">
                <a:pos x="1560" y="144"/>
              </a:cxn>
              <a:cxn ang="0">
                <a:pos x="1856" y="376"/>
              </a:cxn>
              <a:cxn ang="0">
                <a:pos x="2344" y="152"/>
              </a:cxn>
              <a:cxn ang="0">
                <a:pos x="3536" y="456"/>
              </a:cxn>
              <a:cxn ang="0">
                <a:pos x="4288" y="136"/>
              </a:cxn>
            </a:cxnLst>
            <a:rect l="0" t="0" r="r" b="b"/>
            <a:pathLst>
              <a:path w="4288" h="459">
                <a:moveTo>
                  <a:pt x="0" y="0"/>
                </a:moveTo>
                <a:cubicBezTo>
                  <a:pt x="136" y="43"/>
                  <a:pt x="556" y="232"/>
                  <a:pt x="816" y="256"/>
                </a:cubicBezTo>
                <a:cubicBezTo>
                  <a:pt x="1076" y="280"/>
                  <a:pt x="1387" y="124"/>
                  <a:pt x="1560" y="144"/>
                </a:cubicBezTo>
                <a:cubicBezTo>
                  <a:pt x="1733" y="164"/>
                  <a:pt x="1725" y="375"/>
                  <a:pt x="1856" y="376"/>
                </a:cubicBezTo>
                <a:cubicBezTo>
                  <a:pt x="1987" y="377"/>
                  <a:pt x="2064" y="139"/>
                  <a:pt x="2344" y="152"/>
                </a:cubicBezTo>
                <a:cubicBezTo>
                  <a:pt x="2624" y="165"/>
                  <a:pt x="3212" y="459"/>
                  <a:pt x="3536" y="456"/>
                </a:cubicBezTo>
                <a:cubicBezTo>
                  <a:pt x="3860" y="453"/>
                  <a:pt x="4165" y="188"/>
                  <a:pt x="4288" y="136"/>
                </a:cubicBezTo>
              </a:path>
            </a:pathLst>
          </a:custGeom>
          <a:noFill/>
          <a:ln w="76200" cap="flat" cmpd="sng">
            <a:solidFill>
              <a:schemeClr val="folHlink"/>
            </a:solidFill>
            <a:prstDash val="solid"/>
            <a:round/>
            <a:headEnd/>
            <a:tailEnd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ru-RU" kern="1200">
              <a:solidFill>
                <a:srgbClr val="000000"/>
              </a:solidFill>
              <a:latin typeface="Comic Sans MS" pitchFamily="66" charset="0"/>
              <a:ea typeface="+mn-ea"/>
              <a:cs typeface="+mn-cs"/>
            </a:endParaRPr>
          </a:p>
        </p:txBody>
      </p:sp>
      <p:sp>
        <p:nvSpPr>
          <p:cNvPr id="26" name="Freeform 29"/>
          <p:cNvSpPr>
            <a:spLocks/>
          </p:cNvSpPr>
          <p:nvPr/>
        </p:nvSpPr>
        <p:spPr bwMode="auto">
          <a:xfrm>
            <a:off x="4076700" y="1930400"/>
            <a:ext cx="889000" cy="381000"/>
          </a:xfrm>
          <a:custGeom>
            <a:avLst/>
            <a:gdLst/>
            <a:ahLst/>
            <a:cxnLst>
              <a:cxn ang="0">
                <a:pos x="0" y="32"/>
              </a:cxn>
              <a:cxn ang="0">
                <a:pos x="280" y="144"/>
              </a:cxn>
              <a:cxn ang="0">
                <a:pos x="448" y="16"/>
              </a:cxn>
              <a:cxn ang="0">
                <a:pos x="560" y="240"/>
              </a:cxn>
            </a:cxnLst>
            <a:rect l="0" t="0" r="r" b="b"/>
            <a:pathLst>
              <a:path w="560" h="240">
                <a:moveTo>
                  <a:pt x="0" y="32"/>
                </a:moveTo>
                <a:cubicBezTo>
                  <a:pt x="102" y="89"/>
                  <a:pt x="205" y="147"/>
                  <a:pt x="280" y="144"/>
                </a:cubicBezTo>
                <a:cubicBezTo>
                  <a:pt x="355" y="141"/>
                  <a:pt x="401" y="0"/>
                  <a:pt x="448" y="16"/>
                </a:cubicBezTo>
                <a:cubicBezTo>
                  <a:pt x="495" y="32"/>
                  <a:pt x="541" y="201"/>
                  <a:pt x="560" y="240"/>
                </a:cubicBezTo>
              </a:path>
            </a:pathLst>
          </a:custGeom>
          <a:noFill/>
          <a:ln w="114300" cmpd="sng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ru-RU" kern="1200">
              <a:solidFill>
                <a:srgbClr val="000000"/>
              </a:solidFill>
              <a:latin typeface="Comic Sans MS" pitchFamily="66" charset="0"/>
              <a:ea typeface="+mn-ea"/>
              <a:cs typeface="+mn-cs"/>
            </a:endParaRPr>
          </a:p>
        </p:txBody>
      </p:sp>
      <p:sp>
        <p:nvSpPr>
          <p:cNvPr id="12083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371600" y="1511300"/>
            <a:ext cx="6400800" cy="2273300"/>
          </a:xfrm>
          <a:effectLst>
            <a:outerShdw dist="45791" dir="2021404" algn="ctr" rotWithShape="0">
              <a:schemeClr val="bg2"/>
            </a:outerShdw>
          </a:effectLst>
        </p:spPr>
        <p:txBody>
          <a:bodyPr/>
          <a:lstStyle>
            <a:lvl1pPr>
              <a:defRPr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2083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549400" y="4051300"/>
            <a:ext cx="6032500" cy="1003300"/>
          </a:xfrm>
        </p:spPr>
        <p:txBody>
          <a:bodyPr/>
          <a:lstStyle>
            <a:lvl1pPr marL="0" indent="0" algn="ctr">
              <a:buFontTx/>
              <a:buNone/>
              <a:defRPr sz="28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27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1400" kern="1200">
              <a:solidFill>
                <a:srgbClr val="000000"/>
              </a:solidFill>
              <a:latin typeface="Comic Sans MS" pitchFamily="66" charset="0"/>
              <a:ea typeface="+mn-ea"/>
              <a:cs typeface="+mn-cs"/>
            </a:endParaRPr>
          </a:p>
        </p:txBody>
      </p:sp>
      <p:sp>
        <p:nvSpPr>
          <p:cNvPr id="28" name="Rectangle 6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1400" kern="1200">
              <a:solidFill>
                <a:srgbClr val="000000"/>
              </a:solidFill>
              <a:latin typeface="Comic Sans MS" pitchFamily="66" charset="0"/>
              <a:ea typeface="+mn-ea"/>
              <a:cs typeface="+mn-cs"/>
            </a:endParaRPr>
          </a:p>
        </p:txBody>
      </p:sp>
      <p:sp>
        <p:nvSpPr>
          <p:cNvPr id="29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6F61CF9D-4062-4501-99F5-59EF244BD5C8}" type="slidenum">
              <a:rPr lang="ru-RU" sz="1400" kern="1200">
                <a:solidFill>
                  <a:srgbClr val="000000"/>
                </a:solidFill>
                <a:latin typeface="Comic Sans MS" pitchFamily="66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sz="1400" kern="1200">
              <a:solidFill>
                <a:srgbClr val="000000"/>
              </a:solidFill>
              <a:latin typeface="Comic Sans MS" pitchFamily="66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1400" kern="1200">
              <a:solidFill>
                <a:srgbClr val="000000"/>
              </a:solidFill>
              <a:latin typeface="Comic Sans MS" pitchFamily="66" charset="0"/>
              <a:ea typeface="+mn-ea"/>
              <a:cs typeface="+mn-cs"/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1400" kern="1200">
              <a:solidFill>
                <a:srgbClr val="000000"/>
              </a:solidFill>
              <a:latin typeface="Comic Sans MS" pitchFamily="66" charset="0"/>
              <a:ea typeface="+mn-ea"/>
              <a:cs typeface="+mn-cs"/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33E48FA3-E675-4B27-BC71-C2ACB801CD7C}" type="slidenum">
              <a:rPr lang="ru-RU" sz="1400" kern="1200">
                <a:solidFill>
                  <a:srgbClr val="000000"/>
                </a:solidFill>
                <a:latin typeface="Comic Sans MS" pitchFamily="66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sz="1400" kern="1200">
              <a:solidFill>
                <a:srgbClr val="000000"/>
              </a:solidFill>
              <a:latin typeface="Comic Sans MS" pitchFamily="66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1400" kern="1200">
              <a:solidFill>
                <a:srgbClr val="000000"/>
              </a:solidFill>
              <a:latin typeface="Comic Sans MS" pitchFamily="66" charset="0"/>
              <a:ea typeface="+mn-ea"/>
              <a:cs typeface="+mn-cs"/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1400" kern="1200">
              <a:solidFill>
                <a:srgbClr val="000000"/>
              </a:solidFill>
              <a:latin typeface="Comic Sans MS" pitchFamily="66" charset="0"/>
              <a:ea typeface="+mn-ea"/>
              <a:cs typeface="+mn-cs"/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5C83B60E-FCCD-4B0B-82FC-0254C4691164}" type="slidenum">
              <a:rPr lang="ru-RU" sz="1400" kern="1200">
                <a:solidFill>
                  <a:srgbClr val="000000"/>
                </a:solidFill>
                <a:latin typeface="Comic Sans MS" pitchFamily="66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sz="1400" kern="1200">
              <a:solidFill>
                <a:srgbClr val="000000"/>
              </a:solidFill>
              <a:latin typeface="Comic Sans MS" pitchFamily="66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101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1400" kern="1200">
              <a:solidFill>
                <a:srgbClr val="000000"/>
              </a:solidFill>
              <a:latin typeface="Comic Sans MS" pitchFamily="66" charset="0"/>
              <a:ea typeface="+mn-ea"/>
              <a:cs typeface="+mn-cs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1400" kern="1200">
              <a:solidFill>
                <a:srgbClr val="000000"/>
              </a:solidFill>
              <a:latin typeface="Comic Sans MS" pitchFamily="66" charset="0"/>
              <a:ea typeface="+mn-ea"/>
              <a:cs typeface="+mn-cs"/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30BB13F5-8244-478A-808F-3235D87C821A}" type="slidenum">
              <a:rPr lang="ru-RU" sz="1400" kern="1200">
                <a:solidFill>
                  <a:srgbClr val="000000"/>
                </a:solidFill>
                <a:latin typeface="Comic Sans MS" pitchFamily="66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sz="1400" kern="1200">
              <a:solidFill>
                <a:srgbClr val="000000"/>
              </a:solidFill>
              <a:latin typeface="Comic Sans MS" pitchFamily="66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1400" kern="1200">
              <a:solidFill>
                <a:srgbClr val="000000"/>
              </a:solidFill>
              <a:latin typeface="Comic Sans MS" pitchFamily="66" charset="0"/>
              <a:ea typeface="+mn-ea"/>
              <a:cs typeface="+mn-cs"/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1400" kern="1200">
              <a:solidFill>
                <a:srgbClr val="000000"/>
              </a:solidFill>
              <a:latin typeface="Comic Sans MS" pitchFamily="66" charset="0"/>
              <a:ea typeface="+mn-ea"/>
              <a:cs typeface="+mn-cs"/>
            </a:endParaRPr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2DFCBDA1-52DA-4E6B-817E-75583140A17D}" type="slidenum">
              <a:rPr lang="ru-RU" sz="1400" kern="1200">
                <a:solidFill>
                  <a:srgbClr val="000000"/>
                </a:solidFill>
                <a:latin typeface="Comic Sans MS" pitchFamily="66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sz="1400" kern="1200">
              <a:solidFill>
                <a:srgbClr val="000000"/>
              </a:solidFill>
              <a:latin typeface="Comic Sans MS" pitchFamily="66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1400" kern="1200">
              <a:solidFill>
                <a:srgbClr val="000000"/>
              </a:solidFill>
              <a:latin typeface="Comic Sans MS" pitchFamily="66" charset="0"/>
              <a:ea typeface="+mn-ea"/>
              <a:cs typeface="+mn-cs"/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1400" kern="1200">
              <a:solidFill>
                <a:srgbClr val="000000"/>
              </a:solidFill>
              <a:latin typeface="Comic Sans MS" pitchFamily="66" charset="0"/>
              <a:ea typeface="+mn-ea"/>
              <a:cs typeface="+mn-cs"/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B7958C76-EADA-4FA8-B2CD-A62632266834}" type="slidenum">
              <a:rPr lang="ru-RU" sz="1400" kern="1200">
                <a:solidFill>
                  <a:srgbClr val="000000"/>
                </a:solidFill>
                <a:latin typeface="Comic Sans MS" pitchFamily="66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sz="1400" kern="1200">
              <a:solidFill>
                <a:srgbClr val="000000"/>
              </a:solidFill>
              <a:latin typeface="Comic Sans MS" pitchFamily="66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1400" kern="1200">
              <a:solidFill>
                <a:srgbClr val="000000"/>
              </a:solidFill>
              <a:latin typeface="Comic Sans MS" pitchFamily="66" charset="0"/>
              <a:ea typeface="+mn-ea"/>
              <a:cs typeface="+mn-cs"/>
            </a:endParaRPr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1400" kern="1200">
              <a:solidFill>
                <a:srgbClr val="000000"/>
              </a:solidFill>
              <a:latin typeface="Comic Sans MS" pitchFamily="66" charset="0"/>
              <a:ea typeface="+mn-ea"/>
              <a:cs typeface="+mn-cs"/>
            </a:endParaRPr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81BE0FC6-1841-43EF-AA95-5E2F7D4FCA1C}" type="slidenum">
              <a:rPr lang="ru-RU" sz="1400" kern="1200">
                <a:solidFill>
                  <a:srgbClr val="000000"/>
                </a:solidFill>
                <a:latin typeface="Comic Sans MS" pitchFamily="66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sz="1400" kern="1200">
              <a:solidFill>
                <a:srgbClr val="000000"/>
              </a:solidFill>
              <a:latin typeface="Comic Sans MS" pitchFamily="66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1400" kern="1200">
              <a:solidFill>
                <a:srgbClr val="000000"/>
              </a:solidFill>
              <a:latin typeface="Comic Sans MS" pitchFamily="66" charset="0"/>
              <a:ea typeface="+mn-ea"/>
              <a:cs typeface="+mn-cs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1400" kern="1200">
              <a:solidFill>
                <a:srgbClr val="000000"/>
              </a:solidFill>
              <a:latin typeface="Comic Sans MS" pitchFamily="66" charset="0"/>
              <a:ea typeface="+mn-ea"/>
              <a:cs typeface="+mn-cs"/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39D91E3B-431F-4211-9729-6E0A97425AD6}" type="slidenum">
              <a:rPr lang="ru-RU" sz="1400" kern="1200">
                <a:solidFill>
                  <a:srgbClr val="000000"/>
                </a:solidFill>
                <a:latin typeface="Comic Sans MS" pitchFamily="66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sz="1400" kern="1200">
              <a:solidFill>
                <a:srgbClr val="000000"/>
              </a:solidFill>
              <a:latin typeface="Comic Sans MS" pitchFamily="66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AE704A-A83B-47C0-BAC5-A6E255944A83}" type="datetimeFigureOut">
              <a:rPr lang="ru-RU" smtClean="0"/>
              <a:pPr/>
              <a:t>19.12.2019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2C254-7D26-4890-BB4F-5ED21C7C8E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1400" kern="1200">
              <a:solidFill>
                <a:srgbClr val="000000"/>
              </a:solidFill>
              <a:latin typeface="Comic Sans MS" pitchFamily="66" charset="0"/>
              <a:ea typeface="+mn-ea"/>
              <a:cs typeface="+mn-cs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1400" kern="1200">
              <a:solidFill>
                <a:srgbClr val="000000"/>
              </a:solidFill>
              <a:latin typeface="Comic Sans MS" pitchFamily="66" charset="0"/>
              <a:ea typeface="+mn-ea"/>
              <a:cs typeface="+mn-cs"/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0701B28C-B64C-4D3E-AB74-57FF4B76BC0E}" type="slidenum">
              <a:rPr lang="ru-RU" sz="1400" kern="1200">
                <a:solidFill>
                  <a:srgbClr val="000000"/>
                </a:solidFill>
                <a:latin typeface="Comic Sans MS" pitchFamily="66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sz="1400" kern="1200">
              <a:solidFill>
                <a:srgbClr val="000000"/>
              </a:solidFill>
              <a:latin typeface="Comic Sans MS" pitchFamily="66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1400" kern="1200">
              <a:solidFill>
                <a:srgbClr val="000000"/>
              </a:solidFill>
              <a:latin typeface="Comic Sans MS" pitchFamily="66" charset="0"/>
              <a:ea typeface="+mn-ea"/>
              <a:cs typeface="+mn-cs"/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1400" kern="1200">
              <a:solidFill>
                <a:srgbClr val="000000"/>
              </a:solidFill>
              <a:latin typeface="Comic Sans MS" pitchFamily="66" charset="0"/>
              <a:ea typeface="+mn-ea"/>
              <a:cs typeface="+mn-cs"/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4E7E6BE4-F0EF-4BE5-BB21-C940786D3900}" type="slidenum">
              <a:rPr lang="ru-RU" sz="1400" kern="1200">
                <a:solidFill>
                  <a:srgbClr val="000000"/>
                </a:solidFill>
                <a:latin typeface="Comic Sans MS" pitchFamily="66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sz="1400" kern="1200">
              <a:solidFill>
                <a:srgbClr val="000000"/>
              </a:solidFill>
              <a:latin typeface="Comic Sans MS" pitchFamily="66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457950" y="152400"/>
            <a:ext cx="1924050" cy="5334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152400"/>
            <a:ext cx="5619750" cy="5334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1400" kern="1200">
              <a:solidFill>
                <a:srgbClr val="000000"/>
              </a:solidFill>
              <a:latin typeface="Comic Sans MS" pitchFamily="66" charset="0"/>
              <a:ea typeface="+mn-ea"/>
              <a:cs typeface="+mn-cs"/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1400" kern="1200">
              <a:solidFill>
                <a:srgbClr val="000000"/>
              </a:solidFill>
              <a:latin typeface="Comic Sans MS" pitchFamily="66" charset="0"/>
              <a:ea typeface="+mn-ea"/>
              <a:cs typeface="+mn-cs"/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B22E958D-FE2A-42F3-97EB-BB7975BEDE11}" type="slidenum">
              <a:rPr lang="ru-RU" sz="1400" kern="1200">
                <a:solidFill>
                  <a:srgbClr val="000000"/>
                </a:solidFill>
                <a:latin typeface="Comic Sans MS" pitchFamily="66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sz="1400" kern="1200">
              <a:solidFill>
                <a:srgbClr val="000000"/>
              </a:solidFill>
              <a:latin typeface="Comic Sans MS" pitchFamily="66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AE704A-A83B-47C0-BAC5-A6E255944A83}" type="datetimeFigureOut">
              <a:rPr lang="ru-RU" smtClean="0"/>
              <a:pPr/>
              <a:t>19.12.2019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2C254-7D26-4890-BB4F-5ED21C7C8E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AE704A-A83B-47C0-BAC5-A6E255944A83}" type="datetimeFigureOut">
              <a:rPr lang="ru-RU" smtClean="0"/>
              <a:pPr/>
              <a:t>19.12.2019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2C254-7D26-4890-BB4F-5ED21C7C8E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AE704A-A83B-47C0-BAC5-A6E255944A83}" type="datetimeFigureOut">
              <a:rPr lang="ru-RU" smtClean="0"/>
              <a:pPr/>
              <a:t>19.12.2019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2C254-7D26-4890-BB4F-5ED21C7C8E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AE704A-A83B-47C0-BAC5-A6E255944A83}" type="datetimeFigureOut">
              <a:rPr lang="ru-RU" smtClean="0"/>
              <a:pPr/>
              <a:t>19.12.2019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2C254-7D26-4890-BB4F-5ED21C7C8E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AE704A-A83B-47C0-BAC5-A6E255944A83}" type="datetimeFigureOut">
              <a:rPr lang="ru-RU" smtClean="0"/>
              <a:pPr/>
              <a:t>19.12.2019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2C254-7D26-4890-BB4F-5ED21C7C8E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AE704A-A83B-47C0-BAC5-A6E255944A83}" type="datetimeFigureOut">
              <a:rPr lang="ru-RU" smtClean="0"/>
              <a:pPr/>
              <a:t>19.12.2019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2C254-7D26-4890-BB4F-5ED21C7C8E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AE704A-A83B-47C0-BAC5-A6E255944A83}" type="datetimeFigureOut">
              <a:rPr lang="ru-RU" smtClean="0"/>
              <a:pPr/>
              <a:t>19.12.2019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2C254-7D26-4890-BB4F-5ED21C7C8E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AE704A-A83B-47C0-BAC5-A6E255944A83}" type="datetimeFigureOut">
              <a:rPr lang="ru-RU" smtClean="0"/>
              <a:pPr/>
              <a:t>19.12.2019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12C254-7D26-4890-BB4F-5ED21C7C8EE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Freeform 2"/>
          <p:cNvSpPr>
            <a:spLocks/>
          </p:cNvSpPr>
          <p:nvPr/>
        </p:nvSpPr>
        <p:spPr bwMode="auto">
          <a:xfrm rot="-3172564">
            <a:off x="7777957" y="-15081"/>
            <a:ext cx="1162050" cy="2084387"/>
          </a:xfrm>
          <a:custGeom>
            <a:avLst/>
            <a:gdLst/>
            <a:ahLst/>
            <a:cxnLst>
              <a:cxn ang="0">
                <a:pos x="2903" y="433"/>
              </a:cxn>
              <a:cxn ang="0">
                <a:pos x="2565" y="80"/>
              </a:cxn>
              <a:cxn ang="0">
                <a:pos x="2241" y="0"/>
              </a:cxn>
              <a:cxn ang="0">
                <a:pos x="110" y="2811"/>
              </a:cxn>
              <a:cxn ang="0">
                <a:pos x="110" y="3228"/>
              </a:cxn>
              <a:cxn ang="0">
                <a:pos x="0" y="3631"/>
              </a:cxn>
              <a:cxn ang="0">
                <a:pos x="72" y="3686"/>
              </a:cxn>
              <a:cxn ang="0">
                <a:pos x="441" y="3355"/>
              </a:cxn>
              <a:cxn ang="0">
                <a:pos x="740" y="3228"/>
              </a:cxn>
              <a:cxn ang="0">
                <a:pos x="2903" y="433"/>
              </a:cxn>
              <a:cxn ang="0">
                <a:pos x="2903" y="433"/>
              </a:cxn>
            </a:cxnLst>
            <a:rect l="0" t="0" r="r" b="b"/>
            <a:pathLst>
              <a:path w="2903" h="3686">
                <a:moveTo>
                  <a:pt x="2903" y="433"/>
                </a:moveTo>
                <a:lnTo>
                  <a:pt x="2565" y="80"/>
                </a:lnTo>
                <a:lnTo>
                  <a:pt x="2241" y="0"/>
                </a:lnTo>
                <a:lnTo>
                  <a:pt x="110" y="2811"/>
                </a:lnTo>
                <a:lnTo>
                  <a:pt x="110" y="3228"/>
                </a:lnTo>
                <a:lnTo>
                  <a:pt x="0" y="3631"/>
                </a:lnTo>
                <a:lnTo>
                  <a:pt x="72" y="3686"/>
                </a:lnTo>
                <a:lnTo>
                  <a:pt x="441" y="3355"/>
                </a:lnTo>
                <a:lnTo>
                  <a:pt x="740" y="3228"/>
                </a:lnTo>
                <a:lnTo>
                  <a:pt x="2903" y="433"/>
                </a:lnTo>
                <a:lnTo>
                  <a:pt x="2903" y="433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ru-RU" kern="1200">
              <a:solidFill>
                <a:srgbClr val="000000"/>
              </a:solidFill>
              <a:latin typeface="Comic Sans MS" pitchFamily="66" charset="0"/>
              <a:ea typeface="+mn-ea"/>
              <a:cs typeface="+mn-cs"/>
            </a:endParaRP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52400"/>
            <a:ext cx="68707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828800"/>
            <a:ext cx="76962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19813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3716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ru-RU" kern="1200">
              <a:solidFill>
                <a:srgbClr val="000000"/>
              </a:solidFill>
              <a:latin typeface="Comic Sans MS" pitchFamily="66" charset="0"/>
              <a:ea typeface="+mn-ea"/>
              <a:cs typeface="+mn-cs"/>
            </a:endParaRPr>
          </a:p>
        </p:txBody>
      </p:sp>
      <p:sp>
        <p:nvSpPr>
          <p:cNvPr id="119814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560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rtl="0" fontAlgn="base">
              <a:spcBef>
                <a:spcPct val="0"/>
              </a:spcBef>
              <a:spcAft>
                <a:spcPct val="0"/>
              </a:spcAft>
              <a:defRPr/>
            </a:pPr>
            <a:endParaRPr lang="ru-RU" kern="1200">
              <a:solidFill>
                <a:srgbClr val="000000"/>
              </a:solidFill>
              <a:latin typeface="Comic Sans MS" pitchFamily="66" charset="0"/>
              <a:ea typeface="+mn-ea"/>
              <a:cs typeface="+mn-cs"/>
            </a:endParaRPr>
          </a:p>
        </p:txBody>
      </p:sp>
      <p:sp>
        <p:nvSpPr>
          <p:cNvPr id="119815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183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rtl="0" fontAlgn="base">
              <a:spcBef>
                <a:spcPct val="0"/>
              </a:spcBef>
              <a:spcAft>
                <a:spcPct val="0"/>
              </a:spcAft>
              <a:defRPr/>
            </a:pPr>
            <a:fld id="{D5DE0791-DF16-4750-8B28-21C63AFE1BB9}" type="slidenum">
              <a:rPr lang="ru-RU" kern="1200">
                <a:solidFill>
                  <a:srgbClr val="000000"/>
                </a:solidFill>
                <a:latin typeface="Comic Sans MS" pitchFamily="66" charset="0"/>
                <a:ea typeface="+mn-ea"/>
                <a:cs typeface="+mn-cs"/>
              </a:rPr>
              <a:pPr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kern="1200">
              <a:solidFill>
                <a:srgbClr val="000000"/>
              </a:solidFill>
              <a:latin typeface="Comic Sans MS" pitchFamily="66" charset="0"/>
              <a:ea typeface="+mn-ea"/>
              <a:cs typeface="+mn-cs"/>
            </a:endParaRPr>
          </a:p>
        </p:txBody>
      </p:sp>
      <p:sp>
        <p:nvSpPr>
          <p:cNvPr id="119816" name="Freeform 8"/>
          <p:cNvSpPr>
            <a:spLocks/>
          </p:cNvSpPr>
          <p:nvPr/>
        </p:nvSpPr>
        <p:spPr bwMode="auto">
          <a:xfrm rot="-3172564">
            <a:off x="7865269" y="24607"/>
            <a:ext cx="1165225" cy="2097087"/>
          </a:xfrm>
          <a:custGeom>
            <a:avLst/>
            <a:gdLst/>
            <a:ahLst/>
            <a:cxnLst>
              <a:cxn ang="0">
                <a:pos x="2293" y="0"/>
              </a:cxn>
              <a:cxn ang="0">
                <a:pos x="130" y="2835"/>
              </a:cxn>
              <a:cxn ang="0">
                <a:pos x="131" y="3201"/>
              </a:cxn>
              <a:cxn ang="0">
                <a:pos x="0" y="3633"/>
              </a:cxn>
              <a:cxn ang="0">
                <a:pos x="50" y="3703"/>
              </a:cxn>
              <a:cxn ang="0">
                <a:pos x="422" y="3352"/>
              </a:cxn>
              <a:cxn ang="0">
                <a:pos x="763" y="3220"/>
              </a:cxn>
              <a:cxn ang="0">
                <a:pos x="2911" y="428"/>
              </a:cxn>
              <a:cxn ang="0">
                <a:pos x="2589" y="96"/>
              </a:cxn>
              <a:cxn ang="0">
                <a:pos x="2293" y="0"/>
              </a:cxn>
              <a:cxn ang="0">
                <a:pos x="2293" y="0"/>
              </a:cxn>
            </a:cxnLst>
            <a:rect l="0" t="0" r="r" b="b"/>
            <a:pathLst>
              <a:path w="2911" h="3703">
                <a:moveTo>
                  <a:pt x="2293" y="0"/>
                </a:moveTo>
                <a:lnTo>
                  <a:pt x="130" y="2835"/>
                </a:lnTo>
                <a:lnTo>
                  <a:pt x="131" y="3201"/>
                </a:lnTo>
                <a:lnTo>
                  <a:pt x="0" y="3633"/>
                </a:lnTo>
                <a:lnTo>
                  <a:pt x="50" y="3703"/>
                </a:lnTo>
                <a:lnTo>
                  <a:pt x="422" y="3352"/>
                </a:lnTo>
                <a:lnTo>
                  <a:pt x="763" y="3220"/>
                </a:lnTo>
                <a:lnTo>
                  <a:pt x="2911" y="428"/>
                </a:lnTo>
                <a:lnTo>
                  <a:pt x="2589" y="96"/>
                </a:lnTo>
                <a:lnTo>
                  <a:pt x="2293" y="0"/>
                </a:lnTo>
                <a:lnTo>
                  <a:pt x="2293" y="0"/>
                </a:lnTo>
                <a:close/>
              </a:path>
            </a:pathLst>
          </a:custGeom>
          <a:solidFill>
            <a:schemeClr val="folHlink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ru-RU" kern="1200">
              <a:solidFill>
                <a:srgbClr val="000000"/>
              </a:solidFill>
              <a:latin typeface="Comic Sans MS" pitchFamily="66" charset="0"/>
              <a:ea typeface="+mn-ea"/>
              <a:cs typeface="+mn-cs"/>
            </a:endParaRPr>
          </a:p>
        </p:txBody>
      </p:sp>
      <p:sp>
        <p:nvSpPr>
          <p:cNvPr id="119817" name="Freeform 9"/>
          <p:cNvSpPr>
            <a:spLocks/>
          </p:cNvSpPr>
          <p:nvPr/>
        </p:nvSpPr>
        <p:spPr bwMode="auto">
          <a:xfrm rot="-3172564">
            <a:off x="7831138" y="192088"/>
            <a:ext cx="1025525" cy="1571625"/>
          </a:xfrm>
          <a:custGeom>
            <a:avLst/>
            <a:gdLst/>
            <a:ahLst/>
            <a:cxnLst>
              <a:cxn ang="0">
                <a:pos x="0" y="2485"/>
              </a:cxn>
              <a:cxn ang="0">
                <a:pos x="432" y="2553"/>
              </a:cxn>
              <a:cxn ang="0">
                <a:pos x="736" y="2777"/>
              </a:cxn>
              <a:cxn ang="0">
                <a:pos x="2561" y="399"/>
              </a:cxn>
              <a:cxn ang="0">
                <a:pos x="2118" y="82"/>
              </a:cxn>
              <a:cxn ang="0">
                <a:pos x="1898" y="0"/>
              </a:cxn>
              <a:cxn ang="0">
                <a:pos x="0" y="2485"/>
              </a:cxn>
              <a:cxn ang="0">
                <a:pos x="0" y="2485"/>
              </a:cxn>
            </a:cxnLst>
            <a:rect l="0" t="0" r="r" b="b"/>
            <a:pathLst>
              <a:path w="2561" h="2777">
                <a:moveTo>
                  <a:pt x="0" y="2485"/>
                </a:moveTo>
                <a:lnTo>
                  <a:pt x="432" y="2553"/>
                </a:lnTo>
                <a:lnTo>
                  <a:pt x="736" y="2777"/>
                </a:lnTo>
                <a:lnTo>
                  <a:pt x="2561" y="399"/>
                </a:lnTo>
                <a:lnTo>
                  <a:pt x="2118" y="82"/>
                </a:lnTo>
                <a:lnTo>
                  <a:pt x="1898" y="0"/>
                </a:lnTo>
                <a:lnTo>
                  <a:pt x="0" y="2485"/>
                </a:lnTo>
                <a:lnTo>
                  <a:pt x="0" y="2485"/>
                </a:lnTo>
                <a:close/>
              </a:path>
            </a:pathLst>
          </a:custGeom>
          <a:solidFill>
            <a:schemeClr val="bg2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ru-RU" kern="1200">
              <a:solidFill>
                <a:srgbClr val="000000"/>
              </a:solidFill>
              <a:latin typeface="Comic Sans MS" pitchFamily="66" charset="0"/>
              <a:ea typeface="+mn-ea"/>
              <a:cs typeface="+mn-cs"/>
            </a:endParaRPr>
          </a:p>
        </p:txBody>
      </p:sp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7938" y="5540375"/>
            <a:ext cx="1784350" cy="1246188"/>
            <a:chOff x="5" y="3490"/>
            <a:chExt cx="1124" cy="785"/>
          </a:xfrm>
        </p:grpSpPr>
        <p:sp>
          <p:nvSpPr>
            <p:cNvPr id="119819" name="Freeform 11"/>
            <p:cNvSpPr>
              <a:spLocks/>
            </p:cNvSpPr>
            <p:nvPr userDrawn="1"/>
          </p:nvSpPr>
          <p:spPr bwMode="auto">
            <a:xfrm>
              <a:off x="24" y="3505"/>
              <a:ext cx="1089" cy="649"/>
            </a:xfrm>
            <a:custGeom>
              <a:avLst/>
              <a:gdLst/>
              <a:ahLst/>
              <a:cxnLst>
                <a:cxn ang="0">
                  <a:pos x="1587" y="1260"/>
                </a:cxn>
                <a:cxn ang="0">
                  <a:pos x="1420" y="1106"/>
                </a:cxn>
                <a:cxn ang="0">
                  <a:pos x="1331" y="477"/>
                </a:cxn>
                <a:cxn ang="0">
                  <a:pos x="2139" y="330"/>
                </a:cxn>
                <a:cxn ang="0">
                  <a:pos x="2177" y="203"/>
                </a:cxn>
                <a:cxn ang="0">
                  <a:pos x="2099" y="100"/>
                </a:cxn>
                <a:cxn ang="0">
                  <a:pos x="1276" y="211"/>
                </a:cxn>
                <a:cxn ang="0">
                  <a:pos x="1219" y="32"/>
                </a:cxn>
                <a:cxn ang="0">
                  <a:pos x="1085" y="0"/>
                </a:cxn>
                <a:cxn ang="0">
                  <a:pos x="958" y="28"/>
                </a:cxn>
                <a:cxn ang="0">
                  <a:pos x="888" y="106"/>
                </a:cxn>
                <a:cxn ang="0">
                  <a:pos x="937" y="285"/>
                </a:cxn>
                <a:cxn ang="0">
                  <a:pos x="660" y="441"/>
                </a:cxn>
                <a:cxn ang="0">
                  <a:pos x="983" y="473"/>
                </a:cxn>
                <a:cxn ang="0">
                  <a:pos x="1112" y="889"/>
                </a:cxn>
                <a:cxn ang="0">
                  <a:pos x="141" y="469"/>
                </a:cxn>
                <a:cxn ang="0">
                  <a:pos x="46" y="509"/>
                </a:cxn>
                <a:cxn ang="0">
                  <a:pos x="0" y="636"/>
                </a:cxn>
                <a:cxn ang="0">
                  <a:pos x="55" y="779"/>
                </a:cxn>
                <a:cxn ang="0">
                  <a:pos x="1139" y="1288"/>
                </a:cxn>
                <a:cxn ang="0">
                  <a:pos x="1378" y="1256"/>
                </a:cxn>
                <a:cxn ang="0">
                  <a:pos x="1570" y="1298"/>
                </a:cxn>
                <a:cxn ang="0">
                  <a:pos x="1587" y="1260"/>
                </a:cxn>
                <a:cxn ang="0">
                  <a:pos x="1587" y="1260"/>
                </a:cxn>
              </a:cxnLst>
              <a:rect l="0" t="0" r="r" b="b"/>
              <a:pathLst>
                <a:path w="2177" h="1298">
                  <a:moveTo>
                    <a:pt x="1587" y="1260"/>
                  </a:moveTo>
                  <a:lnTo>
                    <a:pt x="1420" y="1106"/>
                  </a:lnTo>
                  <a:lnTo>
                    <a:pt x="1331" y="477"/>
                  </a:lnTo>
                  <a:lnTo>
                    <a:pt x="2139" y="330"/>
                  </a:lnTo>
                  <a:lnTo>
                    <a:pt x="2177" y="203"/>
                  </a:lnTo>
                  <a:lnTo>
                    <a:pt x="2099" y="100"/>
                  </a:lnTo>
                  <a:lnTo>
                    <a:pt x="1276" y="211"/>
                  </a:lnTo>
                  <a:lnTo>
                    <a:pt x="1219" y="32"/>
                  </a:lnTo>
                  <a:lnTo>
                    <a:pt x="1085" y="0"/>
                  </a:lnTo>
                  <a:lnTo>
                    <a:pt x="958" y="28"/>
                  </a:lnTo>
                  <a:lnTo>
                    <a:pt x="888" y="106"/>
                  </a:lnTo>
                  <a:lnTo>
                    <a:pt x="937" y="285"/>
                  </a:lnTo>
                  <a:lnTo>
                    <a:pt x="660" y="441"/>
                  </a:lnTo>
                  <a:lnTo>
                    <a:pt x="983" y="473"/>
                  </a:lnTo>
                  <a:lnTo>
                    <a:pt x="1112" y="889"/>
                  </a:lnTo>
                  <a:lnTo>
                    <a:pt x="141" y="469"/>
                  </a:lnTo>
                  <a:lnTo>
                    <a:pt x="46" y="509"/>
                  </a:lnTo>
                  <a:lnTo>
                    <a:pt x="0" y="636"/>
                  </a:lnTo>
                  <a:lnTo>
                    <a:pt x="55" y="779"/>
                  </a:lnTo>
                  <a:lnTo>
                    <a:pt x="1139" y="1288"/>
                  </a:lnTo>
                  <a:lnTo>
                    <a:pt x="1378" y="1256"/>
                  </a:lnTo>
                  <a:lnTo>
                    <a:pt x="1570" y="1298"/>
                  </a:lnTo>
                  <a:lnTo>
                    <a:pt x="1587" y="1260"/>
                  </a:lnTo>
                  <a:lnTo>
                    <a:pt x="1587" y="1260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kern="1200">
                <a:solidFill>
                  <a:srgbClr val="000000"/>
                </a:solidFill>
                <a:latin typeface="Comic Sans MS" pitchFamily="66" charset="0"/>
                <a:ea typeface="+mn-ea"/>
                <a:cs typeface="+mn-cs"/>
              </a:endParaRPr>
            </a:p>
          </p:txBody>
        </p:sp>
        <p:sp>
          <p:nvSpPr>
            <p:cNvPr id="119820" name="Freeform 12"/>
            <p:cNvSpPr>
              <a:spLocks/>
            </p:cNvSpPr>
            <p:nvPr userDrawn="1"/>
          </p:nvSpPr>
          <p:spPr bwMode="auto">
            <a:xfrm>
              <a:off x="1022" y="3582"/>
              <a:ext cx="71" cy="129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120" y="0"/>
                </a:cxn>
                <a:cxn ang="0">
                  <a:pos x="143" y="233"/>
                </a:cxn>
                <a:cxn ang="0">
                  <a:pos x="8" y="258"/>
                </a:cxn>
                <a:cxn ang="0">
                  <a:pos x="0" y="7"/>
                </a:cxn>
                <a:cxn ang="0">
                  <a:pos x="0" y="7"/>
                </a:cxn>
              </a:cxnLst>
              <a:rect l="0" t="0" r="r" b="b"/>
              <a:pathLst>
                <a:path w="143" h="258">
                  <a:moveTo>
                    <a:pt x="0" y="7"/>
                  </a:moveTo>
                  <a:lnTo>
                    <a:pt x="120" y="0"/>
                  </a:lnTo>
                  <a:lnTo>
                    <a:pt x="143" y="233"/>
                  </a:lnTo>
                  <a:lnTo>
                    <a:pt x="8" y="258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kern="1200">
                <a:solidFill>
                  <a:srgbClr val="000000"/>
                </a:solidFill>
                <a:latin typeface="Comic Sans MS" pitchFamily="66" charset="0"/>
                <a:ea typeface="+mn-ea"/>
                <a:cs typeface="+mn-cs"/>
              </a:endParaRPr>
            </a:p>
          </p:txBody>
        </p:sp>
        <p:sp>
          <p:nvSpPr>
            <p:cNvPr id="119821" name="Freeform 13"/>
            <p:cNvSpPr>
              <a:spLocks/>
            </p:cNvSpPr>
            <p:nvPr userDrawn="1"/>
          </p:nvSpPr>
          <p:spPr bwMode="auto">
            <a:xfrm>
              <a:off x="20" y="3774"/>
              <a:ext cx="792" cy="410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kern="1200">
                <a:solidFill>
                  <a:srgbClr val="000000"/>
                </a:solidFill>
                <a:latin typeface="Comic Sans MS" pitchFamily="66" charset="0"/>
                <a:ea typeface="+mn-ea"/>
                <a:cs typeface="+mn-cs"/>
              </a:endParaRPr>
            </a:p>
          </p:txBody>
        </p:sp>
        <p:sp>
          <p:nvSpPr>
            <p:cNvPr id="119822" name="Freeform 14"/>
            <p:cNvSpPr>
              <a:spLocks/>
            </p:cNvSpPr>
            <p:nvPr userDrawn="1"/>
          </p:nvSpPr>
          <p:spPr bwMode="auto">
            <a:xfrm>
              <a:off x="129" y="3808"/>
              <a:ext cx="525" cy="374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kern="1200">
                <a:solidFill>
                  <a:srgbClr val="000000"/>
                </a:solidFill>
                <a:latin typeface="Comic Sans MS" pitchFamily="66" charset="0"/>
                <a:ea typeface="+mn-ea"/>
                <a:cs typeface="+mn-cs"/>
              </a:endParaRPr>
            </a:p>
          </p:txBody>
        </p:sp>
        <p:sp>
          <p:nvSpPr>
            <p:cNvPr id="119823" name="Freeform 15"/>
            <p:cNvSpPr>
              <a:spLocks/>
            </p:cNvSpPr>
            <p:nvPr userDrawn="1"/>
          </p:nvSpPr>
          <p:spPr bwMode="auto">
            <a:xfrm>
              <a:off x="485" y="3532"/>
              <a:ext cx="135" cy="121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160" y="0"/>
                </a:cxn>
                <a:cxn ang="0">
                  <a:pos x="251" y="36"/>
                </a:cxn>
                <a:cxn ang="0">
                  <a:pos x="272" y="139"/>
                </a:cxn>
                <a:cxn ang="0">
                  <a:pos x="164" y="146"/>
                </a:cxn>
                <a:cxn ang="0">
                  <a:pos x="32" y="241"/>
                </a:cxn>
                <a:cxn ang="0">
                  <a:pos x="0" y="28"/>
                </a:cxn>
                <a:cxn ang="0">
                  <a:pos x="0" y="28"/>
                </a:cxn>
              </a:cxnLst>
              <a:rect l="0" t="0" r="r" b="b"/>
              <a:pathLst>
                <a:path w="272" h="241">
                  <a:moveTo>
                    <a:pt x="0" y="28"/>
                  </a:moveTo>
                  <a:lnTo>
                    <a:pt x="160" y="0"/>
                  </a:lnTo>
                  <a:lnTo>
                    <a:pt x="251" y="36"/>
                  </a:lnTo>
                  <a:lnTo>
                    <a:pt x="272" y="139"/>
                  </a:lnTo>
                  <a:lnTo>
                    <a:pt x="164" y="146"/>
                  </a:lnTo>
                  <a:lnTo>
                    <a:pt x="32" y="241"/>
                  </a:lnTo>
                  <a:lnTo>
                    <a:pt x="0" y="28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kern="1200">
                <a:solidFill>
                  <a:srgbClr val="000000"/>
                </a:solidFill>
                <a:latin typeface="Comic Sans MS" pitchFamily="66" charset="0"/>
                <a:ea typeface="+mn-ea"/>
                <a:cs typeface="+mn-cs"/>
              </a:endParaRPr>
            </a:p>
          </p:txBody>
        </p:sp>
        <p:sp>
          <p:nvSpPr>
            <p:cNvPr id="119824" name="Freeform 16"/>
            <p:cNvSpPr>
              <a:spLocks/>
            </p:cNvSpPr>
            <p:nvPr userDrawn="1"/>
          </p:nvSpPr>
          <p:spPr bwMode="auto">
            <a:xfrm>
              <a:off x="641" y="4163"/>
              <a:ext cx="76" cy="112"/>
            </a:xfrm>
            <a:custGeom>
              <a:avLst/>
              <a:gdLst/>
              <a:ahLst/>
              <a:cxnLst>
                <a:cxn ang="0">
                  <a:pos x="152" y="4"/>
                </a:cxn>
                <a:cxn ang="0">
                  <a:pos x="152" y="224"/>
                </a:cxn>
                <a:cxn ang="0">
                  <a:pos x="0" y="8"/>
                </a:cxn>
                <a:cxn ang="0">
                  <a:pos x="72" y="0"/>
                </a:cxn>
                <a:cxn ang="0">
                  <a:pos x="152" y="4"/>
                </a:cxn>
                <a:cxn ang="0">
                  <a:pos x="152" y="4"/>
                </a:cxn>
              </a:cxnLst>
              <a:rect l="0" t="0" r="r" b="b"/>
              <a:pathLst>
                <a:path w="152" h="224">
                  <a:moveTo>
                    <a:pt x="152" y="4"/>
                  </a:moveTo>
                  <a:lnTo>
                    <a:pt x="152" y="224"/>
                  </a:lnTo>
                  <a:lnTo>
                    <a:pt x="0" y="8"/>
                  </a:lnTo>
                  <a:lnTo>
                    <a:pt x="72" y="0"/>
                  </a:lnTo>
                  <a:lnTo>
                    <a:pt x="152" y="4"/>
                  </a:lnTo>
                  <a:lnTo>
                    <a:pt x="152" y="4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kern="1200">
                <a:solidFill>
                  <a:srgbClr val="000000"/>
                </a:solidFill>
                <a:latin typeface="Comic Sans MS" pitchFamily="66" charset="0"/>
                <a:ea typeface="+mn-ea"/>
                <a:cs typeface="+mn-cs"/>
              </a:endParaRPr>
            </a:p>
          </p:txBody>
        </p:sp>
        <p:sp>
          <p:nvSpPr>
            <p:cNvPr id="119825" name="Freeform 17"/>
            <p:cNvSpPr>
              <a:spLocks/>
            </p:cNvSpPr>
            <p:nvPr userDrawn="1"/>
          </p:nvSpPr>
          <p:spPr bwMode="auto">
            <a:xfrm>
              <a:off x="504" y="3607"/>
              <a:ext cx="193" cy="383"/>
            </a:xfrm>
            <a:custGeom>
              <a:avLst/>
              <a:gdLst/>
              <a:ahLst/>
              <a:cxnLst>
                <a:cxn ang="0">
                  <a:pos x="0" y="80"/>
                </a:cxn>
                <a:cxn ang="0">
                  <a:pos x="87" y="0"/>
                </a:cxn>
                <a:cxn ang="0">
                  <a:pos x="232" y="6"/>
                </a:cxn>
                <a:cxn ang="0">
                  <a:pos x="386" y="764"/>
                </a:cxn>
                <a:cxn ang="0">
                  <a:pos x="279" y="720"/>
                </a:cxn>
                <a:cxn ang="0">
                  <a:pos x="152" y="677"/>
                </a:cxn>
                <a:cxn ang="0">
                  <a:pos x="0" y="80"/>
                </a:cxn>
                <a:cxn ang="0">
                  <a:pos x="0" y="80"/>
                </a:cxn>
              </a:cxnLst>
              <a:rect l="0" t="0" r="r" b="b"/>
              <a:pathLst>
                <a:path w="386" h="764">
                  <a:moveTo>
                    <a:pt x="0" y="80"/>
                  </a:moveTo>
                  <a:lnTo>
                    <a:pt x="87" y="0"/>
                  </a:lnTo>
                  <a:lnTo>
                    <a:pt x="232" y="6"/>
                  </a:lnTo>
                  <a:lnTo>
                    <a:pt x="386" y="764"/>
                  </a:lnTo>
                  <a:lnTo>
                    <a:pt x="279" y="720"/>
                  </a:lnTo>
                  <a:lnTo>
                    <a:pt x="152" y="677"/>
                  </a:lnTo>
                  <a:lnTo>
                    <a:pt x="0" y="80"/>
                  </a:lnTo>
                  <a:lnTo>
                    <a:pt x="0" y="8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kern="1200">
                <a:solidFill>
                  <a:srgbClr val="000000"/>
                </a:solidFill>
                <a:latin typeface="Comic Sans MS" pitchFamily="66" charset="0"/>
                <a:ea typeface="+mn-ea"/>
                <a:cs typeface="+mn-cs"/>
              </a:endParaRPr>
            </a:p>
          </p:txBody>
        </p:sp>
        <p:sp>
          <p:nvSpPr>
            <p:cNvPr id="119826" name="Freeform 18"/>
            <p:cNvSpPr>
              <a:spLocks/>
            </p:cNvSpPr>
            <p:nvPr userDrawn="1"/>
          </p:nvSpPr>
          <p:spPr bwMode="auto">
            <a:xfrm>
              <a:off x="668" y="3590"/>
              <a:ext cx="364" cy="174"/>
            </a:xfrm>
            <a:custGeom>
              <a:avLst/>
              <a:gdLst/>
              <a:ahLst/>
              <a:cxnLst>
                <a:cxn ang="0">
                  <a:pos x="692" y="0"/>
                </a:cxn>
                <a:cxn ang="0">
                  <a:pos x="0" y="106"/>
                </a:cxn>
                <a:cxn ang="0">
                  <a:pos x="28" y="348"/>
                </a:cxn>
                <a:cxn ang="0">
                  <a:pos x="715" y="237"/>
                </a:cxn>
                <a:cxn ang="0">
                  <a:pos x="728" y="43"/>
                </a:cxn>
                <a:cxn ang="0">
                  <a:pos x="692" y="0"/>
                </a:cxn>
                <a:cxn ang="0">
                  <a:pos x="692" y="0"/>
                </a:cxn>
              </a:cxnLst>
              <a:rect l="0" t="0" r="r" b="b"/>
              <a:pathLst>
                <a:path w="728" h="348">
                  <a:moveTo>
                    <a:pt x="692" y="0"/>
                  </a:moveTo>
                  <a:lnTo>
                    <a:pt x="0" y="106"/>
                  </a:lnTo>
                  <a:lnTo>
                    <a:pt x="28" y="348"/>
                  </a:lnTo>
                  <a:lnTo>
                    <a:pt x="715" y="237"/>
                  </a:lnTo>
                  <a:lnTo>
                    <a:pt x="728" y="43"/>
                  </a:lnTo>
                  <a:lnTo>
                    <a:pt x="692" y="0"/>
                  </a:lnTo>
                  <a:lnTo>
                    <a:pt x="692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kern="1200">
                <a:solidFill>
                  <a:srgbClr val="000000"/>
                </a:solidFill>
                <a:latin typeface="Comic Sans MS" pitchFamily="66" charset="0"/>
                <a:ea typeface="+mn-ea"/>
                <a:cs typeface="+mn-cs"/>
              </a:endParaRPr>
            </a:p>
          </p:txBody>
        </p:sp>
        <p:sp>
          <p:nvSpPr>
            <p:cNvPr id="119827" name="Freeform 19"/>
            <p:cNvSpPr>
              <a:spLocks/>
            </p:cNvSpPr>
            <p:nvPr userDrawn="1"/>
          </p:nvSpPr>
          <p:spPr bwMode="auto">
            <a:xfrm>
              <a:off x="347" y="3693"/>
              <a:ext cx="156" cy="67"/>
            </a:xfrm>
            <a:custGeom>
              <a:avLst/>
              <a:gdLst/>
              <a:ahLst/>
              <a:cxnLst>
                <a:cxn ang="0">
                  <a:pos x="272" y="0"/>
                </a:cxn>
                <a:cxn ang="0">
                  <a:pos x="0" y="78"/>
                </a:cxn>
                <a:cxn ang="0">
                  <a:pos x="312" y="135"/>
                </a:cxn>
                <a:cxn ang="0">
                  <a:pos x="272" y="0"/>
                </a:cxn>
                <a:cxn ang="0">
                  <a:pos x="272" y="0"/>
                </a:cxn>
              </a:cxnLst>
              <a:rect l="0" t="0" r="r" b="b"/>
              <a:pathLst>
                <a:path w="312" h="135">
                  <a:moveTo>
                    <a:pt x="272" y="0"/>
                  </a:moveTo>
                  <a:lnTo>
                    <a:pt x="0" y="78"/>
                  </a:lnTo>
                  <a:lnTo>
                    <a:pt x="312" y="135"/>
                  </a:lnTo>
                  <a:lnTo>
                    <a:pt x="272" y="0"/>
                  </a:lnTo>
                  <a:lnTo>
                    <a:pt x="272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kern="1200">
                <a:solidFill>
                  <a:srgbClr val="000000"/>
                </a:solidFill>
                <a:latin typeface="Comic Sans MS" pitchFamily="66" charset="0"/>
                <a:ea typeface="+mn-ea"/>
                <a:cs typeface="+mn-cs"/>
              </a:endParaRPr>
            </a:p>
          </p:txBody>
        </p:sp>
        <p:grpSp>
          <p:nvGrpSpPr>
            <p:cNvPr id="3" name="Group 20"/>
            <p:cNvGrpSpPr>
              <a:grpSpLocks/>
            </p:cNvGrpSpPr>
            <p:nvPr userDrawn="1"/>
          </p:nvGrpSpPr>
          <p:grpSpPr bwMode="auto">
            <a:xfrm>
              <a:off x="5" y="3490"/>
              <a:ext cx="1124" cy="780"/>
              <a:chOff x="5" y="3490"/>
              <a:chExt cx="1124" cy="780"/>
            </a:xfrm>
          </p:grpSpPr>
          <p:grpSp>
            <p:nvGrpSpPr>
              <p:cNvPr id="4" name="Group 21"/>
              <p:cNvGrpSpPr>
                <a:grpSpLocks/>
              </p:cNvGrpSpPr>
              <p:nvPr userDrawn="1"/>
            </p:nvGrpSpPr>
            <p:grpSpPr bwMode="auto">
              <a:xfrm>
                <a:off x="499" y="3562"/>
                <a:ext cx="548" cy="708"/>
                <a:chOff x="499" y="3562"/>
                <a:chExt cx="548" cy="708"/>
              </a:xfrm>
            </p:grpSpPr>
            <p:sp>
              <p:nvSpPr>
                <p:cNvPr id="119830" name="Freeform 22"/>
                <p:cNvSpPr>
                  <a:spLocks/>
                </p:cNvSpPr>
                <p:nvPr userDrawn="1"/>
              </p:nvSpPr>
              <p:spPr bwMode="auto">
                <a:xfrm>
                  <a:off x="499" y="3587"/>
                  <a:ext cx="157" cy="87"/>
                </a:xfrm>
                <a:custGeom>
                  <a:avLst/>
                  <a:gdLst/>
                  <a:ahLst/>
                  <a:cxnLst>
                    <a:cxn ang="0">
                      <a:pos x="0" y="107"/>
                    </a:cxn>
                    <a:cxn ang="0">
                      <a:pos x="114" y="10"/>
                    </a:cxn>
                    <a:cxn ang="0">
                      <a:pos x="213" y="0"/>
                    </a:cxn>
                    <a:cxn ang="0">
                      <a:pos x="292" y="27"/>
                    </a:cxn>
                    <a:cxn ang="0">
                      <a:pos x="313" y="91"/>
                    </a:cxn>
                    <a:cxn ang="0">
                      <a:pos x="167" y="67"/>
                    </a:cxn>
                    <a:cxn ang="0">
                      <a:pos x="74" y="101"/>
                    </a:cxn>
                    <a:cxn ang="0">
                      <a:pos x="13" y="175"/>
                    </a:cxn>
                    <a:cxn ang="0">
                      <a:pos x="0" y="107"/>
                    </a:cxn>
                    <a:cxn ang="0">
                      <a:pos x="0" y="107"/>
                    </a:cxn>
                  </a:cxnLst>
                  <a:rect l="0" t="0" r="r" b="b"/>
                  <a:pathLst>
                    <a:path w="313" h="175">
                      <a:moveTo>
                        <a:pt x="0" y="107"/>
                      </a:moveTo>
                      <a:lnTo>
                        <a:pt x="114" y="10"/>
                      </a:lnTo>
                      <a:lnTo>
                        <a:pt x="213" y="0"/>
                      </a:lnTo>
                      <a:lnTo>
                        <a:pt x="292" y="27"/>
                      </a:lnTo>
                      <a:lnTo>
                        <a:pt x="313" y="91"/>
                      </a:lnTo>
                      <a:lnTo>
                        <a:pt x="167" y="67"/>
                      </a:lnTo>
                      <a:lnTo>
                        <a:pt x="74" y="101"/>
                      </a:lnTo>
                      <a:lnTo>
                        <a:pt x="13" y="175"/>
                      </a:lnTo>
                      <a:lnTo>
                        <a:pt x="0" y="107"/>
                      </a:lnTo>
                      <a:lnTo>
                        <a:pt x="0" y="10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l" rtl="0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 kern="1200">
                    <a:solidFill>
                      <a:srgbClr val="000000"/>
                    </a:solidFill>
                    <a:latin typeface="Comic Sans MS" pitchFamily="66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19831" name="Freeform 23"/>
                <p:cNvSpPr>
                  <a:spLocks/>
                </p:cNvSpPr>
                <p:nvPr userDrawn="1"/>
              </p:nvSpPr>
              <p:spPr bwMode="auto">
                <a:xfrm>
                  <a:off x="636" y="4137"/>
                  <a:ext cx="115" cy="133"/>
                </a:xfrm>
                <a:custGeom>
                  <a:avLst/>
                  <a:gdLst/>
                  <a:ahLst/>
                  <a:cxnLst>
                    <a:cxn ang="0">
                      <a:pos x="0" y="40"/>
                    </a:cxn>
                    <a:cxn ang="0">
                      <a:pos x="160" y="266"/>
                    </a:cxn>
                    <a:cxn ang="0">
                      <a:pos x="230" y="251"/>
                    </a:cxn>
                    <a:cxn ang="0">
                      <a:pos x="223" y="17"/>
                    </a:cxn>
                    <a:cxn ang="0">
                      <a:pos x="166" y="0"/>
                    </a:cxn>
                    <a:cxn ang="0">
                      <a:pos x="179" y="197"/>
                    </a:cxn>
                    <a:cxn ang="0">
                      <a:pos x="71" y="4"/>
                    </a:cxn>
                    <a:cxn ang="0">
                      <a:pos x="0" y="40"/>
                    </a:cxn>
                    <a:cxn ang="0">
                      <a:pos x="0" y="40"/>
                    </a:cxn>
                  </a:cxnLst>
                  <a:rect l="0" t="0" r="r" b="b"/>
                  <a:pathLst>
                    <a:path w="230" h="266">
                      <a:moveTo>
                        <a:pt x="0" y="40"/>
                      </a:moveTo>
                      <a:lnTo>
                        <a:pt x="160" y="266"/>
                      </a:lnTo>
                      <a:lnTo>
                        <a:pt x="230" y="251"/>
                      </a:lnTo>
                      <a:lnTo>
                        <a:pt x="223" y="17"/>
                      </a:lnTo>
                      <a:lnTo>
                        <a:pt x="166" y="0"/>
                      </a:lnTo>
                      <a:lnTo>
                        <a:pt x="179" y="197"/>
                      </a:lnTo>
                      <a:lnTo>
                        <a:pt x="71" y="4"/>
                      </a:lnTo>
                      <a:lnTo>
                        <a:pt x="0" y="40"/>
                      </a:lnTo>
                      <a:lnTo>
                        <a:pt x="0" y="4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l" rtl="0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 kern="1200">
                    <a:solidFill>
                      <a:srgbClr val="000000"/>
                    </a:solidFill>
                    <a:latin typeface="Comic Sans MS" pitchFamily="66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19832" name="Freeform 24"/>
                <p:cNvSpPr>
                  <a:spLocks/>
                </p:cNvSpPr>
                <p:nvPr userDrawn="1"/>
              </p:nvSpPr>
              <p:spPr bwMode="auto">
                <a:xfrm>
                  <a:off x="1004" y="3562"/>
                  <a:ext cx="43" cy="117"/>
                </a:xfrm>
                <a:custGeom>
                  <a:avLst/>
                  <a:gdLst/>
                  <a:ahLst/>
                  <a:cxnLst>
                    <a:cxn ang="0">
                      <a:pos x="0" y="19"/>
                    </a:cxn>
                    <a:cxn ang="0">
                      <a:pos x="36" y="93"/>
                    </a:cxn>
                    <a:cxn ang="0">
                      <a:pos x="44" y="154"/>
                    </a:cxn>
                    <a:cxn ang="0">
                      <a:pos x="27" y="234"/>
                    </a:cxn>
                    <a:cxn ang="0">
                      <a:pos x="80" y="220"/>
                    </a:cxn>
                    <a:cxn ang="0">
                      <a:pos x="87" y="116"/>
                    </a:cxn>
                    <a:cxn ang="0">
                      <a:pos x="46" y="0"/>
                    </a:cxn>
                    <a:cxn ang="0">
                      <a:pos x="0" y="19"/>
                    </a:cxn>
                    <a:cxn ang="0">
                      <a:pos x="0" y="19"/>
                    </a:cxn>
                  </a:cxnLst>
                  <a:rect l="0" t="0" r="r" b="b"/>
                  <a:pathLst>
                    <a:path w="87" h="234">
                      <a:moveTo>
                        <a:pt x="0" y="19"/>
                      </a:moveTo>
                      <a:lnTo>
                        <a:pt x="36" y="93"/>
                      </a:lnTo>
                      <a:lnTo>
                        <a:pt x="44" y="154"/>
                      </a:lnTo>
                      <a:lnTo>
                        <a:pt x="27" y="234"/>
                      </a:lnTo>
                      <a:lnTo>
                        <a:pt x="80" y="220"/>
                      </a:lnTo>
                      <a:lnTo>
                        <a:pt x="87" y="116"/>
                      </a:lnTo>
                      <a:lnTo>
                        <a:pt x="46" y="0"/>
                      </a:lnTo>
                      <a:lnTo>
                        <a:pt x="0" y="19"/>
                      </a:lnTo>
                      <a:lnTo>
                        <a:pt x="0" y="1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l" rtl="0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 kern="1200">
                    <a:solidFill>
                      <a:srgbClr val="000000"/>
                    </a:solidFill>
                    <a:latin typeface="Comic Sans MS" pitchFamily="66" charset="0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119833" name="Freeform 25"/>
              <p:cNvSpPr>
                <a:spLocks/>
              </p:cNvSpPr>
              <p:nvPr userDrawn="1"/>
            </p:nvSpPr>
            <p:spPr bwMode="auto">
              <a:xfrm>
                <a:off x="76" y="3732"/>
                <a:ext cx="595" cy="250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l" rtl="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kern="120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19834" name="Freeform 26"/>
              <p:cNvSpPr>
                <a:spLocks/>
              </p:cNvSpPr>
              <p:nvPr userDrawn="1"/>
            </p:nvSpPr>
            <p:spPr bwMode="auto">
              <a:xfrm>
                <a:off x="260" y="3886"/>
                <a:ext cx="244" cy="148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l" rtl="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kern="120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sp>
            <p:nvSpPr>
              <p:cNvPr id="119835" name="Freeform 27"/>
              <p:cNvSpPr>
                <a:spLocks/>
              </p:cNvSpPr>
              <p:nvPr userDrawn="1"/>
            </p:nvSpPr>
            <p:spPr bwMode="auto">
              <a:xfrm>
                <a:off x="565" y="3680"/>
                <a:ext cx="107" cy="238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91" y="25"/>
                  </a:cxn>
                  <a:cxn ang="0">
                    <a:pos x="80" y="192"/>
                  </a:cxn>
                  <a:cxn ang="0">
                    <a:pos x="106" y="327"/>
                  </a:cxn>
                  <a:cxn ang="0">
                    <a:pos x="213" y="451"/>
                  </a:cxn>
                  <a:cxn ang="0">
                    <a:pos x="97" y="478"/>
                  </a:cxn>
                  <a:cxn ang="0">
                    <a:pos x="30" y="344"/>
                  </a:cxn>
                  <a:cxn ang="0">
                    <a:pos x="0" y="57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213" h="478">
                    <a:moveTo>
                      <a:pt x="24" y="0"/>
                    </a:moveTo>
                    <a:lnTo>
                      <a:pt x="91" y="25"/>
                    </a:lnTo>
                    <a:lnTo>
                      <a:pt x="80" y="192"/>
                    </a:lnTo>
                    <a:lnTo>
                      <a:pt x="106" y="327"/>
                    </a:lnTo>
                    <a:lnTo>
                      <a:pt x="213" y="451"/>
                    </a:lnTo>
                    <a:lnTo>
                      <a:pt x="97" y="478"/>
                    </a:lnTo>
                    <a:lnTo>
                      <a:pt x="30" y="344"/>
                    </a:lnTo>
                    <a:lnTo>
                      <a:pt x="0" y="57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l" rtl="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kern="120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grpSp>
            <p:nvGrpSpPr>
              <p:cNvPr id="5" name="Group 28"/>
              <p:cNvGrpSpPr>
                <a:grpSpLocks/>
              </p:cNvGrpSpPr>
              <p:nvPr userDrawn="1"/>
            </p:nvGrpSpPr>
            <p:grpSpPr bwMode="auto">
              <a:xfrm>
                <a:off x="5" y="3490"/>
                <a:ext cx="1124" cy="678"/>
                <a:chOff x="5" y="3490"/>
                <a:chExt cx="1124" cy="678"/>
              </a:xfrm>
            </p:grpSpPr>
            <p:sp>
              <p:nvSpPr>
                <p:cNvPr id="119837" name="Freeform 29"/>
                <p:cNvSpPr>
                  <a:spLocks/>
                </p:cNvSpPr>
                <p:nvPr userDrawn="1"/>
              </p:nvSpPr>
              <p:spPr bwMode="auto">
                <a:xfrm>
                  <a:off x="669" y="4048"/>
                  <a:ext cx="75" cy="87"/>
                </a:xfrm>
                <a:custGeom>
                  <a:avLst/>
                  <a:gdLst/>
                  <a:ahLst/>
                  <a:cxnLst>
                    <a:cxn ang="0">
                      <a:pos x="110" y="0"/>
                    </a:cxn>
                    <a:cxn ang="0">
                      <a:pos x="40" y="66"/>
                    </a:cxn>
                    <a:cxn ang="0">
                      <a:pos x="0" y="173"/>
                    </a:cxn>
                    <a:cxn ang="0">
                      <a:pos x="80" y="160"/>
                    </a:cxn>
                    <a:cxn ang="0">
                      <a:pos x="103" y="84"/>
                    </a:cxn>
                    <a:cxn ang="0">
                      <a:pos x="150" y="27"/>
                    </a:cxn>
                    <a:cxn ang="0">
                      <a:pos x="110" y="0"/>
                    </a:cxn>
                    <a:cxn ang="0">
                      <a:pos x="110" y="0"/>
                    </a:cxn>
                  </a:cxnLst>
                  <a:rect l="0" t="0" r="r" b="b"/>
                  <a:pathLst>
                    <a:path w="150" h="173">
                      <a:moveTo>
                        <a:pt x="110" y="0"/>
                      </a:moveTo>
                      <a:lnTo>
                        <a:pt x="40" y="66"/>
                      </a:lnTo>
                      <a:lnTo>
                        <a:pt x="0" y="173"/>
                      </a:lnTo>
                      <a:lnTo>
                        <a:pt x="80" y="160"/>
                      </a:lnTo>
                      <a:lnTo>
                        <a:pt x="103" y="84"/>
                      </a:lnTo>
                      <a:lnTo>
                        <a:pt x="150" y="27"/>
                      </a:lnTo>
                      <a:lnTo>
                        <a:pt x="110" y="0"/>
                      </a:lnTo>
                      <a:lnTo>
                        <a:pt x="11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l" rtl="0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 kern="1200">
                    <a:solidFill>
                      <a:srgbClr val="000000"/>
                    </a:solidFill>
                    <a:latin typeface="Comic Sans MS" pitchFamily="66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19838" name="Freeform 30"/>
                <p:cNvSpPr>
                  <a:spLocks/>
                </p:cNvSpPr>
                <p:nvPr userDrawn="1"/>
              </p:nvSpPr>
              <p:spPr bwMode="auto">
                <a:xfrm>
                  <a:off x="5" y="3728"/>
                  <a:ext cx="842" cy="440"/>
                </a:xfrm>
                <a:custGeom>
                  <a:avLst/>
                  <a:gdLst/>
                  <a:ahLst/>
                  <a:cxnLst>
                    <a:cxn ang="0">
                      <a:pos x="156" y="0"/>
                    </a:cxn>
                    <a:cxn ang="0">
                      <a:pos x="63" y="52"/>
                    </a:cxn>
                    <a:cxn ang="0">
                      <a:pos x="0" y="208"/>
                    </a:cxn>
                    <a:cxn ang="0">
                      <a:pos x="67" y="358"/>
                    </a:cxn>
                    <a:cxn ang="0">
                      <a:pos x="1182" y="867"/>
                    </a:cxn>
                    <a:cxn ang="0">
                      <a:pos x="1422" y="835"/>
                    </a:cxn>
                    <a:cxn ang="0">
                      <a:pos x="1616" y="880"/>
                    </a:cxn>
                    <a:cxn ang="0">
                      <a:pos x="1684" y="808"/>
                    </a:cxn>
                    <a:cxn ang="0">
                      <a:pos x="1502" y="664"/>
                    </a:cxn>
                    <a:cxn ang="0">
                      <a:pos x="1428" y="512"/>
                    </a:cxn>
                    <a:cxn ang="0">
                      <a:pos x="1369" y="527"/>
                    </a:cxn>
                    <a:cxn ang="0">
                      <a:pos x="1439" y="664"/>
                    </a:cxn>
                    <a:cxn ang="0">
                      <a:pos x="1578" y="810"/>
                    </a:cxn>
                    <a:cxn ang="0">
                      <a:pos x="1413" y="787"/>
                    </a:cxn>
                    <a:cxn ang="0">
                      <a:pos x="1219" y="814"/>
                    </a:cxn>
                    <a:cxn ang="0">
                      <a:pos x="1255" y="650"/>
                    </a:cxn>
                    <a:cxn ang="0">
                      <a:pos x="1338" y="538"/>
                    </a:cxn>
                    <a:cxn ang="0">
                      <a:pos x="1241" y="552"/>
                    </a:cxn>
                    <a:cxn ang="0">
                      <a:pos x="1165" y="658"/>
                    </a:cxn>
                    <a:cxn ang="0">
                      <a:pos x="1139" y="791"/>
                    </a:cxn>
                    <a:cxn ang="0">
                      <a:pos x="107" y="310"/>
                    </a:cxn>
                    <a:cxn ang="0">
                      <a:pos x="80" y="215"/>
                    </a:cxn>
                    <a:cxn ang="0">
                      <a:pos x="103" y="95"/>
                    </a:cxn>
                    <a:cxn ang="0">
                      <a:pos x="217" y="0"/>
                    </a:cxn>
                    <a:cxn ang="0">
                      <a:pos x="156" y="0"/>
                    </a:cxn>
                    <a:cxn ang="0">
                      <a:pos x="156" y="0"/>
                    </a:cxn>
                  </a:cxnLst>
                  <a:rect l="0" t="0" r="r" b="b"/>
                  <a:pathLst>
                    <a:path w="1684" h="880">
                      <a:moveTo>
                        <a:pt x="156" y="0"/>
                      </a:moveTo>
                      <a:lnTo>
                        <a:pt x="63" y="52"/>
                      </a:lnTo>
                      <a:lnTo>
                        <a:pt x="0" y="208"/>
                      </a:lnTo>
                      <a:lnTo>
                        <a:pt x="67" y="358"/>
                      </a:lnTo>
                      <a:lnTo>
                        <a:pt x="1182" y="867"/>
                      </a:lnTo>
                      <a:lnTo>
                        <a:pt x="1422" y="835"/>
                      </a:lnTo>
                      <a:lnTo>
                        <a:pt x="1616" y="880"/>
                      </a:lnTo>
                      <a:lnTo>
                        <a:pt x="1684" y="808"/>
                      </a:lnTo>
                      <a:lnTo>
                        <a:pt x="1502" y="664"/>
                      </a:lnTo>
                      <a:lnTo>
                        <a:pt x="1428" y="512"/>
                      </a:lnTo>
                      <a:lnTo>
                        <a:pt x="1369" y="527"/>
                      </a:lnTo>
                      <a:lnTo>
                        <a:pt x="1439" y="664"/>
                      </a:lnTo>
                      <a:lnTo>
                        <a:pt x="1578" y="810"/>
                      </a:lnTo>
                      <a:lnTo>
                        <a:pt x="1413" y="787"/>
                      </a:lnTo>
                      <a:lnTo>
                        <a:pt x="1219" y="814"/>
                      </a:lnTo>
                      <a:lnTo>
                        <a:pt x="1255" y="650"/>
                      </a:lnTo>
                      <a:lnTo>
                        <a:pt x="1338" y="538"/>
                      </a:lnTo>
                      <a:lnTo>
                        <a:pt x="1241" y="552"/>
                      </a:lnTo>
                      <a:lnTo>
                        <a:pt x="1165" y="658"/>
                      </a:lnTo>
                      <a:lnTo>
                        <a:pt x="1139" y="791"/>
                      </a:lnTo>
                      <a:lnTo>
                        <a:pt x="107" y="310"/>
                      </a:lnTo>
                      <a:lnTo>
                        <a:pt x="80" y="215"/>
                      </a:lnTo>
                      <a:lnTo>
                        <a:pt x="103" y="95"/>
                      </a:lnTo>
                      <a:lnTo>
                        <a:pt x="217" y="0"/>
                      </a:lnTo>
                      <a:lnTo>
                        <a:pt x="156" y="0"/>
                      </a:lnTo>
                      <a:lnTo>
                        <a:pt x="15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l" rtl="0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 kern="1200">
                    <a:solidFill>
                      <a:srgbClr val="000000"/>
                    </a:solidFill>
                    <a:latin typeface="Comic Sans MS" pitchFamily="66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19839" name="Freeform 31"/>
                <p:cNvSpPr>
                  <a:spLocks/>
                </p:cNvSpPr>
                <p:nvPr userDrawn="1"/>
              </p:nvSpPr>
              <p:spPr bwMode="auto">
                <a:xfrm>
                  <a:off x="106" y="3770"/>
                  <a:ext cx="80" cy="167"/>
                </a:xfrm>
                <a:custGeom>
                  <a:avLst/>
                  <a:gdLst/>
                  <a:ahLst/>
                  <a:cxnLst>
                    <a:cxn ang="0">
                      <a:pos x="116" y="0"/>
                    </a:cxn>
                    <a:cxn ang="0">
                      <a:pos x="19" y="106"/>
                    </a:cxn>
                    <a:cxn ang="0">
                      <a:pos x="0" y="230"/>
                    </a:cxn>
                    <a:cxn ang="0">
                      <a:pos x="33" y="314"/>
                    </a:cxn>
                    <a:cxn ang="0">
                      <a:pos x="94" y="335"/>
                    </a:cxn>
                    <a:cxn ang="0">
                      <a:pos x="76" y="154"/>
                    </a:cxn>
                    <a:cxn ang="0">
                      <a:pos x="160" y="17"/>
                    </a:cxn>
                    <a:cxn ang="0">
                      <a:pos x="116" y="0"/>
                    </a:cxn>
                    <a:cxn ang="0">
                      <a:pos x="116" y="0"/>
                    </a:cxn>
                  </a:cxnLst>
                  <a:rect l="0" t="0" r="r" b="b"/>
                  <a:pathLst>
                    <a:path w="160" h="335">
                      <a:moveTo>
                        <a:pt x="116" y="0"/>
                      </a:moveTo>
                      <a:lnTo>
                        <a:pt x="19" y="106"/>
                      </a:lnTo>
                      <a:lnTo>
                        <a:pt x="0" y="230"/>
                      </a:lnTo>
                      <a:lnTo>
                        <a:pt x="33" y="314"/>
                      </a:lnTo>
                      <a:lnTo>
                        <a:pt x="94" y="335"/>
                      </a:lnTo>
                      <a:lnTo>
                        <a:pt x="76" y="154"/>
                      </a:lnTo>
                      <a:lnTo>
                        <a:pt x="160" y="17"/>
                      </a:lnTo>
                      <a:lnTo>
                        <a:pt x="116" y="0"/>
                      </a:lnTo>
                      <a:lnTo>
                        <a:pt x="11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l" rtl="0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 kern="1200">
                    <a:solidFill>
                      <a:srgbClr val="000000"/>
                    </a:solidFill>
                    <a:latin typeface="Comic Sans MS" pitchFamily="66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19840" name="Freeform 32"/>
                <p:cNvSpPr>
                  <a:spLocks/>
                </p:cNvSpPr>
                <p:nvPr userDrawn="1"/>
              </p:nvSpPr>
              <p:spPr bwMode="auto">
                <a:xfrm>
                  <a:off x="449" y="3490"/>
                  <a:ext cx="322" cy="594"/>
                </a:xfrm>
                <a:custGeom>
                  <a:avLst/>
                  <a:gdLst/>
                  <a:ahLst/>
                  <a:cxnLst>
                    <a:cxn ang="0">
                      <a:pos x="218" y="896"/>
                    </a:cxn>
                    <a:cxn ang="0">
                      <a:pos x="0" y="124"/>
                    </a:cxn>
                    <a:cxn ang="0">
                      <a:pos x="81" y="38"/>
                    </a:cxn>
                    <a:cxn ang="0">
                      <a:pos x="258" y="0"/>
                    </a:cxn>
                    <a:cxn ang="0">
                      <a:pos x="399" y="57"/>
                    </a:cxn>
                    <a:cxn ang="0">
                      <a:pos x="642" y="1188"/>
                    </a:cxn>
                    <a:cxn ang="0">
                      <a:pos x="555" y="1091"/>
                    </a:cxn>
                    <a:cxn ang="0">
                      <a:pos x="355" y="97"/>
                    </a:cxn>
                    <a:cxn ang="0">
                      <a:pos x="226" y="61"/>
                    </a:cxn>
                    <a:cxn ang="0">
                      <a:pos x="119" y="74"/>
                    </a:cxn>
                    <a:cxn ang="0">
                      <a:pos x="76" y="141"/>
                    </a:cxn>
                    <a:cxn ang="0">
                      <a:pos x="306" y="924"/>
                    </a:cxn>
                    <a:cxn ang="0">
                      <a:pos x="218" y="896"/>
                    </a:cxn>
                    <a:cxn ang="0">
                      <a:pos x="218" y="896"/>
                    </a:cxn>
                  </a:cxnLst>
                  <a:rect l="0" t="0" r="r" b="b"/>
                  <a:pathLst>
                    <a:path w="642" h="1188">
                      <a:moveTo>
                        <a:pt x="218" y="896"/>
                      </a:moveTo>
                      <a:lnTo>
                        <a:pt x="0" y="124"/>
                      </a:lnTo>
                      <a:lnTo>
                        <a:pt x="81" y="38"/>
                      </a:lnTo>
                      <a:lnTo>
                        <a:pt x="258" y="0"/>
                      </a:lnTo>
                      <a:lnTo>
                        <a:pt x="399" y="57"/>
                      </a:lnTo>
                      <a:lnTo>
                        <a:pt x="642" y="1188"/>
                      </a:lnTo>
                      <a:lnTo>
                        <a:pt x="555" y="1091"/>
                      </a:lnTo>
                      <a:lnTo>
                        <a:pt x="355" y="97"/>
                      </a:lnTo>
                      <a:lnTo>
                        <a:pt x="226" y="61"/>
                      </a:lnTo>
                      <a:lnTo>
                        <a:pt x="119" y="74"/>
                      </a:lnTo>
                      <a:lnTo>
                        <a:pt x="76" y="141"/>
                      </a:lnTo>
                      <a:lnTo>
                        <a:pt x="306" y="924"/>
                      </a:lnTo>
                      <a:lnTo>
                        <a:pt x="218" y="896"/>
                      </a:lnTo>
                      <a:lnTo>
                        <a:pt x="218" y="89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l" rtl="0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 kern="1200">
                    <a:solidFill>
                      <a:srgbClr val="000000"/>
                    </a:solidFill>
                    <a:latin typeface="Comic Sans MS" pitchFamily="66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19841" name="Freeform 33"/>
                <p:cNvSpPr>
                  <a:spLocks/>
                </p:cNvSpPr>
                <p:nvPr userDrawn="1"/>
              </p:nvSpPr>
              <p:spPr bwMode="auto">
                <a:xfrm>
                  <a:off x="578" y="3650"/>
                  <a:ext cx="96" cy="252"/>
                </a:xfrm>
                <a:custGeom>
                  <a:avLst/>
                  <a:gdLst/>
                  <a:ahLst/>
                  <a:cxnLst>
                    <a:cxn ang="0">
                      <a:pos x="0" y="27"/>
                    </a:cxn>
                    <a:cxn ang="0">
                      <a:pos x="76" y="194"/>
                    </a:cxn>
                    <a:cxn ang="0">
                      <a:pos x="113" y="318"/>
                    </a:cxn>
                    <a:cxn ang="0">
                      <a:pos x="116" y="504"/>
                    </a:cxn>
                    <a:cxn ang="0">
                      <a:pos x="192" y="504"/>
                    </a:cxn>
                    <a:cxn ang="0">
                      <a:pos x="187" y="360"/>
                    </a:cxn>
                    <a:cxn ang="0">
                      <a:pos x="162" y="208"/>
                    </a:cxn>
                    <a:cxn ang="0">
                      <a:pos x="99" y="59"/>
                    </a:cxn>
                    <a:cxn ang="0">
                      <a:pos x="63" y="0"/>
                    </a:cxn>
                    <a:cxn ang="0">
                      <a:pos x="0" y="27"/>
                    </a:cxn>
                    <a:cxn ang="0">
                      <a:pos x="0" y="27"/>
                    </a:cxn>
                  </a:cxnLst>
                  <a:rect l="0" t="0" r="r" b="b"/>
                  <a:pathLst>
                    <a:path w="192" h="504">
                      <a:moveTo>
                        <a:pt x="0" y="27"/>
                      </a:moveTo>
                      <a:lnTo>
                        <a:pt x="76" y="194"/>
                      </a:lnTo>
                      <a:lnTo>
                        <a:pt x="113" y="318"/>
                      </a:lnTo>
                      <a:lnTo>
                        <a:pt x="116" y="504"/>
                      </a:lnTo>
                      <a:lnTo>
                        <a:pt x="192" y="504"/>
                      </a:lnTo>
                      <a:lnTo>
                        <a:pt x="187" y="360"/>
                      </a:lnTo>
                      <a:lnTo>
                        <a:pt x="162" y="208"/>
                      </a:lnTo>
                      <a:lnTo>
                        <a:pt x="99" y="59"/>
                      </a:lnTo>
                      <a:lnTo>
                        <a:pt x="63" y="0"/>
                      </a:lnTo>
                      <a:lnTo>
                        <a:pt x="0" y="27"/>
                      </a:lnTo>
                      <a:lnTo>
                        <a:pt x="0" y="2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l" rtl="0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 kern="1200">
                    <a:solidFill>
                      <a:srgbClr val="000000"/>
                    </a:solidFill>
                    <a:latin typeface="Comic Sans MS" pitchFamily="66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19842" name="Freeform 34"/>
                <p:cNvSpPr>
                  <a:spLocks/>
                </p:cNvSpPr>
                <p:nvPr userDrawn="1"/>
              </p:nvSpPr>
              <p:spPr bwMode="auto">
                <a:xfrm>
                  <a:off x="328" y="3630"/>
                  <a:ext cx="195" cy="135"/>
                </a:xfrm>
                <a:custGeom>
                  <a:avLst/>
                  <a:gdLst/>
                  <a:ahLst/>
                  <a:cxnLst>
                    <a:cxn ang="0">
                      <a:pos x="297" y="0"/>
                    </a:cxn>
                    <a:cxn ang="0">
                      <a:pos x="257" y="17"/>
                    </a:cxn>
                    <a:cxn ang="0">
                      <a:pos x="253" y="66"/>
                    </a:cxn>
                    <a:cxn ang="0">
                      <a:pos x="0" y="169"/>
                    </a:cxn>
                    <a:cxn ang="0">
                      <a:pos x="0" y="222"/>
                    </a:cxn>
                    <a:cxn ang="0">
                      <a:pos x="284" y="226"/>
                    </a:cxn>
                    <a:cxn ang="0">
                      <a:pos x="320" y="269"/>
                    </a:cxn>
                    <a:cxn ang="0">
                      <a:pos x="390" y="266"/>
                    </a:cxn>
                    <a:cxn ang="0">
                      <a:pos x="383" y="190"/>
                    </a:cxn>
                    <a:cxn ang="0">
                      <a:pos x="116" y="176"/>
                    </a:cxn>
                    <a:cxn ang="0">
                      <a:pos x="333" y="89"/>
                    </a:cxn>
                    <a:cxn ang="0">
                      <a:pos x="297" y="0"/>
                    </a:cxn>
                    <a:cxn ang="0">
                      <a:pos x="297" y="0"/>
                    </a:cxn>
                  </a:cxnLst>
                  <a:rect l="0" t="0" r="r" b="b"/>
                  <a:pathLst>
                    <a:path w="390" h="269">
                      <a:moveTo>
                        <a:pt x="297" y="0"/>
                      </a:moveTo>
                      <a:lnTo>
                        <a:pt x="257" y="17"/>
                      </a:lnTo>
                      <a:lnTo>
                        <a:pt x="253" y="66"/>
                      </a:lnTo>
                      <a:lnTo>
                        <a:pt x="0" y="169"/>
                      </a:lnTo>
                      <a:lnTo>
                        <a:pt x="0" y="222"/>
                      </a:lnTo>
                      <a:lnTo>
                        <a:pt x="284" y="226"/>
                      </a:lnTo>
                      <a:lnTo>
                        <a:pt x="320" y="269"/>
                      </a:lnTo>
                      <a:lnTo>
                        <a:pt x="390" y="266"/>
                      </a:lnTo>
                      <a:lnTo>
                        <a:pt x="383" y="190"/>
                      </a:lnTo>
                      <a:lnTo>
                        <a:pt x="116" y="176"/>
                      </a:lnTo>
                      <a:lnTo>
                        <a:pt x="333" y="89"/>
                      </a:lnTo>
                      <a:lnTo>
                        <a:pt x="297" y="0"/>
                      </a:lnTo>
                      <a:lnTo>
                        <a:pt x="297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l" rtl="0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 kern="1200">
                    <a:solidFill>
                      <a:srgbClr val="000000"/>
                    </a:solidFill>
                    <a:latin typeface="Comic Sans MS" pitchFamily="66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19843" name="Freeform 35"/>
                <p:cNvSpPr>
                  <a:spLocks/>
                </p:cNvSpPr>
                <p:nvPr userDrawn="1"/>
              </p:nvSpPr>
              <p:spPr bwMode="auto">
                <a:xfrm>
                  <a:off x="658" y="3538"/>
                  <a:ext cx="471" cy="212"/>
                </a:xfrm>
                <a:custGeom>
                  <a:avLst/>
                  <a:gdLst/>
                  <a:ahLst/>
                  <a:cxnLst>
                    <a:cxn ang="0">
                      <a:pos x="0" y="131"/>
                    </a:cxn>
                    <a:cxn ang="0">
                      <a:pos x="863" y="0"/>
                    </a:cxn>
                    <a:cxn ang="0">
                      <a:pos x="926" y="78"/>
                    </a:cxn>
                    <a:cxn ang="0">
                      <a:pos x="941" y="181"/>
                    </a:cxn>
                    <a:cxn ang="0">
                      <a:pos x="903" y="282"/>
                    </a:cxn>
                    <a:cxn ang="0">
                      <a:pos x="57" y="424"/>
                    </a:cxn>
                    <a:cxn ang="0">
                      <a:pos x="53" y="384"/>
                    </a:cxn>
                    <a:cxn ang="0">
                      <a:pos x="863" y="242"/>
                    </a:cxn>
                    <a:cxn ang="0">
                      <a:pos x="893" y="145"/>
                    </a:cxn>
                    <a:cxn ang="0">
                      <a:pos x="840" y="57"/>
                    </a:cxn>
                    <a:cxn ang="0">
                      <a:pos x="0" y="185"/>
                    </a:cxn>
                    <a:cxn ang="0">
                      <a:pos x="0" y="131"/>
                    </a:cxn>
                    <a:cxn ang="0">
                      <a:pos x="0" y="131"/>
                    </a:cxn>
                  </a:cxnLst>
                  <a:rect l="0" t="0" r="r" b="b"/>
                  <a:pathLst>
                    <a:path w="941" h="424">
                      <a:moveTo>
                        <a:pt x="0" y="131"/>
                      </a:moveTo>
                      <a:lnTo>
                        <a:pt x="863" y="0"/>
                      </a:lnTo>
                      <a:lnTo>
                        <a:pt x="926" y="78"/>
                      </a:lnTo>
                      <a:lnTo>
                        <a:pt x="941" y="181"/>
                      </a:lnTo>
                      <a:lnTo>
                        <a:pt x="903" y="282"/>
                      </a:lnTo>
                      <a:lnTo>
                        <a:pt x="57" y="424"/>
                      </a:lnTo>
                      <a:lnTo>
                        <a:pt x="53" y="384"/>
                      </a:lnTo>
                      <a:lnTo>
                        <a:pt x="863" y="242"/>
                      </a:lnTo>
                      <a:lnTo>
                        <a:pt x="893" y="145"/>
                      </a:lnTo>
                      <a:lnTo>
                        <a:pt x="840" y="57"/>
                      </a:lnTo>
                      <a:lnTo>
                        <a:pt x="0" y="185"/>
                      </a:lnTo>
                      <a:lnTo>
                        <a:pt x="0" y="131"/>
                      </a:lnTo>
                      <a:lnTo>
                        <a:pt x="0" y="13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l" rtl="0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 kern="1200">
                    <a:solidFill>
                      <a:srgbClr val="000000"/>
                    </a:solidFill>
                    <a:latin typeface="Comic Sans MS" pitchFamily="66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19844" name="Freeform 36"/>
                <p:cNvSpPr>
                  <a:spLocks/>
                </p:cNvSpPr>
                <p:nvPr userDrawn="1"/>
              </p:nvSpPr>
              <p:spPr bwMode="auto">
                <a:xfrm>
                  <a:off x="717" y="3606"/>
                  <a:ext cx="245" cy="86"/>
                </a:xfrm>
                <a:custGeom>
                  <a:avLst/>
                  <a:gdLst/>
                  <a:ahLst/>
                  <a:cxnLst>
                    <a:cxn ang="0">
                      <a:pos x="0" y="126"/>
                    </a:cxn>
                    <a:cxn ang="0">
                      <a:pos x="66" y="173"/>
                    </a:cxn>
                    <a:cxn ang="0">
                      <a:pos x="222" y="166"/>
                    </a:cxn>
                    <a:cxn ang="0">
                      <a:pos x="418" y="116"/>
                    </a:cxn>
                    <a:cxn ang="0">
                      <a:pos x="488" y="42"/>
                    </a:cxn>
                    <a:cxn ang="0">
                      <a:pos x="443" y="2"/>
                    </a:cxn>
                    <a:cxn ang="0">
                      <a:pos x="253" y="0"/>
                    </a:cxn>
                    <a:cxn ang="0">
                      <a:pos x="110" y="12"/>
                    </a:cxn>
                    <a:cxn ang="0">
                      <a:pos x="15" y="76"/>
                    </a:cxn>
                    <a:cxn ang="0">
                      <a:pos x="112" y="95"/>
                    </a:cxn>
                    <a:cxn ang="0">
                      <a:pos x="275" y="53"/>
                    </a:cxn>
                    <a:cxn ang="0">
                      <a:pos x="416" y="53"/>
                    </a:cxn>
                    <a:cxn ang="0">
                      <a:pos x="268" y="110"/>
                    </a:cxn>
                    <a:cxn ang="0">
                      <a:pos x="142" y="126"/>
                    </a:cxn>
                    <a:cxn ang="0">
                      <a:pos x="0" y="126"/>
                    </a:cxn>
                    <a:cxn ang="0">
                      <a:pos x="0" y="126"/>
                    </a:cxn>
                  </a:cxnLst>
                  <a:rect l="0" t="0" r="r" b="b"/>
                  <a:pathLst>
                    <a:path w="488" h="173">
                      <a:moveTo>
                        <a:pt x="0" y="126"/>
                      </a:moveTo>
                      <a:lnTo>
                        <a:pt x="66" y="173"/>
                      </a:lnTo>
                      <a:lnTo>
                        <a:pt x="222" y="166"/>
                      </a:lnTo>
                      <a:lnTo>
                        <a:pt x="418" y="116"/>
                      </a:lnTo>
                      <a:lnTo>
                        <a:pt x="488" y="42"/>
                      </a:lnTo>
                      <a:lnTo>
                        <a:pt x="443" y="2"/>
                      </a:lnTo>
                      <a:lnTo>
                        <a:pt x="253" y="0"/>
                      </a:lnTo>
                      <a:lnTo>
                        <a:pt x="110" y="12"/>
                      </a:lnTo>
                      <a:lnTo>
                        <a:pt x="15" y="76"/>
                      </a:lnTo>
                      <a:lnTo>
                        <a:pt x="112" y="95"/>
                      </a:lnTo>
                      <a:lnTo>
                        <a:pt x="275" y="53"/>
                      </a:lnTo>
                      <a:lnTo>
                        <a:pt x="416" y="53"/>
                      </a:lnTo>
                      <a:lnTo>
                        <a:pt x="268" y="110"/>
                      </a:lnTo>
                      <a:lnTo>
                        <a:pt x="142" y="126"/>
                      </a:lnTo>
                      <a:lnTo>
                        <a:pt x="0" y="126"/>
                      </a:lnTo>
                      <a:lnTo>
                        <a:pt x="0" y="12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l" rtl="0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 kern="1200">
                    <a:solidFill>
                      <a:srgbClr val="000000"/>
                    </a:solidFill>
                    <a:latin typeface="Comic Sans MS" pitchFamily="66" charset="0"/>
                    <a:ea typeface="+mn-ea"/>
                    <a:cs typeface="+mn-cs"/>
                  </a:endParaRPr>
                </a:p>
              </p:txBody>
            </p:sp>
          </p:grpSp>
        </p:grpSp>
      </p:grpSp>
      <p:grpSp>
        <p:nvGrpSpPr>
          <p:cNvPr id="6" name="Group 37"/>
          <p:cNvGrpSpPr>
            <a:grpSpLocks/>
          </p:cNvGrpSpPr>
          <p:nvPr/>
        </p:nvGrpSpPr>
        <p:grpSpPr bwMode="auto">
          <a:xfrm>
            <a:off x="8680450" y="2116138"/>
            <a:ext cx="385763" cy="4308475"/>
            <a:chOff x="5468" y="1333"/>
            <a:chExt cx="243" cy="2714"/>
          </a:xfrm>
        </p:grpSpPr>
        <p:sp>
          <p:nvSpPr>
            <p:cNvPr id="119846" name="Freeform 38"/>
            <p:cNvSpPr>
              <a:spLocks/>
            </p:cNvSpPr>
            <p:nvPr userDrawn="1"/>
          </p:nvSpPr>
          <p:spPr bwMode="auto">
            <a:xfrm flipH="1">
              <a:off x="5468" y="2620"/>
              <a:ext cx="205" cy="1427"/>
            </a:xfrm>
            <a:custGeom>
              <a:avLst/>
              <a:gdLst/>
              <a:ahLst/>
              <a:cxnLst>
                <a:cxn ang="0">
                  <a:pos x="692" y="3156"/>
                </a:cxn>
                <a:cxn ang="0">
                  <a:pos x="380" y="2945"/>
                </a:cxn>
                <a:cxn ang="0">
                  <a:pos x="319" y="2783"/>
                </a:cxn>
                <a:cxn ang="0">
                  <a:pos x="371" y="2542"/>
                </a:cxn>
                <a:cxn ang="0">
                  <a:pos x="591" y="2251"/>
                </a:cxn>
                <a:cxn ang="0">
                  <a:pos x="641" y="2070"/>
                </a:cxn>
                <a:cxn ang="0">
                  <a:pos x="591" y="1948"/>
                </a:cxn>
                <a:cxn ang="0">
                  <a:pos x="401" y="1859"/>
                </a:cxn>
                <a:cxn ang="0">
                  <a:pos x="361" y="1747"/>
                </a:cxn>
                <a:cxn ang="0">
                  <a:pos x="430" y="1587"/>
                </a:cxn>
                <a:cxn ang="0">
                  <a:pos x="741" y="1156"/>
                </a:cxn>
                <a:cxn ang="0">
                  <a:pos x="772" y="945"/>
                </a:cxn>
                <a:cxn ang="0">
                  <a:pos x="692" y="713"/>
                </a:cxn>
                <a:cxn ang="0">
                  <a:pos x="430" y="603"/>
                </a:cxn>
                <a:cxn ang="0">
                  <a:pos x="200" y="422"/>
                </a:cxn>
                <a:cxn ang="0">
                  <a:pos x="0" y="0"/>
                </a:cxn>
                <a:cxn ang="0">
                  <a:pos x="29" y="382"/>
                </a:cxn>
                <a:cxn ang="0">
                  <a:pos x="179" y="612"/>
                </a:cxn>
                <a:cxn ang="0">
                  <a:pos x="380" y="753"/>
                </a:cxn>
                <a:cxn ang="0">
                  <a:pos x="601" y="833"/>
                </a:cxn>
                <a:cxn ang="0">
                  <a:pos x="612" y="1044"/>
                </a:cxn>
                <a:cxn ang="0">
                  <a:pos x="500" y="1266"/>
                </a:cxn>
                <a:cxn ang="0">
                  <a:pos x="240" y="1658"/>
                </a:cxn>
                <a:cxn ang="0">
                  <a:pos x="230" y="1909"/>
                </a:cxn>
                <a:cxn ang="0">
                  <a:pos x="471" y="2049"/>
                </a:cxn>
                <a:cxn ang="0">
                  <a:pos x="460" y="2180"/>
                </a:cxn>
                <a:cxn ang="0">
                  <a:pos x="249" y="2452"/>
                </a:cxn>
                <a:cxn ang="0">
                  <a:pos x="160" y="2713"/>
                </a:cxn>
                <a:cxn ang="0">
                  <a:pos x="240" y="2994"/>
                </a:cxn>
                <a:cxn ang="0">
                  <a:pos x="430" y="3144"/>
                </a:cxn>
                <a:cxn ang="0">
                  <a:pos x="671" y="3266"/>
                </a:cxn>
                <a:cxn ang="0">
                  <a:pos x="692" y="3156"/>
                </a:cxn>
                <a:cxn ang="0">
                  <a:pos x="692" y="3156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kern="1200">
                <a:solidFill>
                  <a:srgbClr val="000000"/>
                </a:solidFill>
                <a:latin typeface="Comic Sans MS" pitchFamily="66" charset="0"/>
                <a:ea typeface="+mn-ea"/>
                <a:cs typeface="+mn-cs"/>
              </a:endParaRPr>
            </a:p>
          </p:txBody>
        </p:sp>
        <p:sp>
          <p:nvSpPr>
            <p:cNvPr id="119847" name="Freeform 39"/>
            <p:cNvSpPr>
              <a:spLocks/>
            </p:cNvSpPr>
            <p:nvPr userDrawn="1"/>
          </p:nvSpPr>
          <p:spPr bwMode="auto">
            <a:xfrm flipH="1">
              <a:off x="5506" y="1333"/>
              <a:ext cx="205" cy="1633"/>
            </a:xfrm>
            <a:custGeom>
              <a:avLst/>
              <a:gdLst/>
              <a:ahLst/>
              <a:cxnLst>
                <a:cxn ang="0">
                  <a:pos x="692" y="3156"/>
                </a:cxn>
                <a:cxn ang="0">
                  <a:pos x="380" y="2945"/>
                </a:cxn>
                <a:cxn ang="0">
                  <a:pos x="319" y="2783"/>
                </a:cxn>
                <a:cxn ang="0">
                  <a:pos x="371" y="2542"/>
                </a:cxn>
                <a:cxn ang="0">
                  <a:pos x="591" y="2251"/>
                </a:cxn>
                <a:cxn ang="0">
                  <a:pos x="641" y="2070"/>
                </a:cxn>
                <a:cxn ang="0">
                  <a:pos x="591" y="1948"/>
                </a:cxn>
                <a:cxn ang="0">
                  <a:pos x="401" y="1859"/>
                </a:cxn>
                <a:cxn ang="0">
                  <a:pos x="361" y="1747"/>
                </a:cxn>
                <a:cxn ang="0">
                  <a:pos x="430" y="1587"/>
                </a:cxn>
                <a:cxn ang="0">
                  <a:pos x="741" y="1156"/>
                </a:cxn>
                <a:cxn ang="0">
                  <a:pos x="772" y="945"/>
                </a:cxn>
                <a:cxn ang="0">
                  <a:pos x="692" y="713"/>
                </a:cxn>
                <a:cxn ang="0">
                  <a:pos x="430" y="603"/>
                </a:cxn>
                <a:cxn ang="0">
                  <a:pos x="200" y="422"/>
                </a:cxn>
                <a:cxn ang="0">
                  <a:pos x="0" y="0"/>
                </a:cxn>
                <a:cxn ang="0">
                  <a:pos x="29" y="382"/>
                </a:cxn>
                <a:cxn ang="0">
                  <a:pos x="179" y="612"/>
                </a:cxn>
                <a:cxn ang="0">
                  <a:pos x="380" y="753"/>
                </a:cxn>
                <a:cxn ang="0">
                  <a:pos x="601" y="833"/>
                </a:cxn>
                <a:cxn ang="0">
                  <a:pos x="612" y="1044"/>
                </a:cxn>
                <a:cxn ang="0">
                  <a:pos x="500" y="1266"/>
                </a:cxn>
                <a:cxn ang="0">
                  <a:pos x="240" y="1658"/>
                </a:cxn>
                <a:cxn ang="0">
                  <a:pos x="230" y="1909"/>
                </a:cxn>
                <a:cxn ang="0">
                  <a:pos x="471" y="2049"/>
                </a:cxn>
                <a:cxn ang="0">
                  <a:pos x="460" y="2180"/>
                </a:cxn>
                <a:cxn ang="0">
                  <a:pos x="249" y="2452"/>
                </a:cxn>
                <a:cxn ang="0">
                  <a:pos x="160" y="2713"/>
                </a:cxn>
                <a:cxn ang="0">
                  <a:pos x="240" y="2994"/>
                </a:cxn>
                <a:cxn ang="0">
                  <a:pos x="430" y="3144"/>
                </a:cxn>
                <a:cxn ang="0">
                  <a:pos x="671" y="3266"/>
                </a:cxn>
                <a:cxn ang="0">
                  <a:pos x="692" y="3156"/>
                </a:cxn>
                <a:cxn ang="0">
                  <a:pos x="692" y="3156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kern="1200">
                <a:solidFill>
                  <a:srgbClr val="000000"/>
                </a:solidFill>
                <a:latin typeface="Comic Sans MS" pitchFamily="66" charset="0"/>
                <a:ea typeface="+mn-ea"/>
                <a:cs typeface="+mn-cs"/>
              </a:endParaRPr>
            </a:p>
          </p:txBody>
        </p:sp>
      </p:grpSp>
      <p:grpSp>
        <p:nvGrpSpPr>
          <p:cNvPr id="7" name="Group 40"/>
          <p:cNvGrpSpPr>
            <a:grpSpLocks/>
          </p:cNvGrpSpPr>
          <p:nvPr/>
        </p:nvGrpSpPr>
        <p:grpSpPr bwMode="auto">
          <a:xfrm>
            <a:off x="7318375" y="90488"/>
            <a:ext cx="2133600" cy="1911350"/>
            <a:chOff x="4610" y="57"/>
            <a:chExt cx="1344" cy="1204"/>
          </a:xfrm>
        </p:grpSpPr>
        <p:grpSp>
          <p:nvGrpSpPr>
            <p:cNvPr id="8" name="Group 41"/>
            <p:cNvGrpSpPr>
              <a:grpSpLocks/>
            </p:cNvGrpSpPr>
            <p:nvPr userDrawn="1"/>
          </p:nvGrpSpPr>
          <p:grpSpPr bwMode="auto">
            <a:xfrm>
              <a:off x="4610" y="57"/>
              <a:ext cx="1344" cy="1204"/>
              <a:chOff x="4610" y="57"/>
              <a:chExt cx="1344" cy="1204"/>
            </a:xfrm>
          </p:grpSpPr>
          <p:sp>
            <p:nvSpPr>
              <p:cNvPr id="119850" name="Freeform 42"/>
              <p:cNvSpPr>
                <a:spLocks/>
              </p:cNvSpPr>
              <p:nvPr userDrawn="1"/>
            </p:nvSpPr>
            <p:spPr bwMode="auto">
              <a:xfrm rot="-3172564">
                <a:off x="5430" y="1086"/>
                <a:ext cx="62" cy="288"/>
              </a:xfrm>
              <a:custGeom>
                <a:avLst/>
                <a:gdLst/>
                <a:ahLst/>
                <a:cxnLst>
                  <a:cxn ang="0">
                    <a:pos x="123" y="9"/>
                  </a:cxn>
                  <a:cxn ang="0">
                    <a:pos x="131" y="342"/>
                  </a:cxn>
                  <a:cxn ang="0">
                    <a:pos x="0" y="806"/>
                  </a:cxn>
                  <a:cxn ang="0">
                    <a:pos x="79" y="789"/>
                  </a:cxn>
                  <a:cxn ang="0">
                    <a:pos x="218" y="376"/>
                  </a:cxn>
                  <a:cxn ang="0">
                    <a:pos x="245" y="0"/>
                  </a:cxn>
                  <a:cxn ang="0">
                    <a:pos x="123" y="9"/>
                  </a:cxn>
                  <a:cxn ang="0">
                    <a:pos x="123" y="9"/>
                  </a:cxn>
                </a:cxnLst>
                <a:rect l="0" t="0" r="r" b="b"/>
                <a:pathLst>
                  <a:path w="245" h="806">
                    <a:moveTo>
                      <a:pt x="123" y="9"/>
                    </a:moveTo>
                    <a:lnTo>
                      <a:pt x="131" y="342"/>
                    </a:lnTo>
                    <a:lnTo>
                      <a:pt x="0" y="806"/>
                    </a:lnTo>
                    <a:lnTo>
                      <a:pt x="79" y="789"/>
                    </a:lnTo>
                    <a:lnTo>
                      <a:pt x="218" y="376"/>
                    </a:lnTo>
                    <a:lnTo>
                      <a:pt x="245" y="0"/>
                    </a:lnTo>
                    <a:lnTo>
                      <a:pt x="123" y="9"/>
                    </a:lnTo>
                    <a:lnTo>
                      <a:pt x="123" y="9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l" rtl="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kern="1200">
                  <a:solidFill>
                    <a:srgbClr val="000000"/>
                  </a:solidFill>
                  <a:latin typeface="Comic Sans MS" pitchFamily="66" charset="0"/>
                  <a:ea typeface="+mn-ea"/>
                  <a:cs typeface="+mn-cs"/>
                </a:endParaRPr>
              </a:p>
            </p:txBody>
          </p:sp>
          <p:grpSp>
            <p:nvGrpSpPr>
              <p:cNvPr id="9" name="Group 43"/>
              <p:cNvGrpSpPr>
                <a:grpSpLocks/>
              </p:cNvGrpSpPr>
              <p:nvPr userDrawn="1"/>
            </p:nvGrpSpPr>
            <p:grpSpPr bwMode="auto">
              <a:xfrm>
                <a:off x="4610" y="57"/>
                <a:ext cx="1344" cy="985"/>
                <a:chOff x="4610" y="57"/>
                <a:chExt cx="1344" cy="985"/>
              </a:xfrm>
            </p:grpSpPr>
            <p:sp>
              <p:nvSpPr>
                <p:cNvPr id="119852" name="Freeform 44"/>
                <p:cNvSpPr>
                  <a:spLocks/>
                </p:cNvSpPr>
                <p:nvPr userDrawn="1"/>
              </p:nvSpPr>
              <p:spPr bwMode="auto">
                <a:xfrm rot="-3172564">
                  <a:off x="4966" y="71"/>
                  <a:ext cx="153" cy="12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298" y="184"/>
                    </a:cxn>
                    <a:cxn ang="0">
                      <a:pos x="500" y="349"/>
                    </a:cxn>
                    <a:cxn ang="0">
                      <a:pos x="604" y="140"/>
                    </a:cxn>
                    <a:cxn ang="0">
                      <a:pos x="359" y="9"/>
                    </a:cxn>
                    <a:cxn ang="0">
                      <a:pos x="464" y="184"/>
                    </a:cxn>
                    <a:cxn ang="0">
                      <a:pos x="131" y="17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604" h="349">
                      <a:moveTo>
                        <a:pt x="0" y="0"/>
                      </a:moveTo>
                      <a:lnTo>
                        <a:pt x="298" y="184"/>
                      </a:lnTo>
                      <a:lnTo>
                        <a:pt x="500" y="349"/>
                      </a:lnTo>
                      <a:lnTo>
                        <a:pt x="604" y="140"/>
                      </a:lnTo>
                      <a:lnTo>
                        <a:pt x="359" y="9"/>
                      </a:lnTo>
                      <a:lnTo>
                        <a:pt x="464" y="184"/>
                      </a:lnTo>
                      <a:lnTo>
                        <a:pt x="131" y="17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l" rtl="0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 kern="1200">
                    <a:solidFill>
                      <a:srgbClr val="000000"/>
                    </a:solidFill>
                    <a:latin typeface="Comic Sans MS" pitchFamily="66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19853" name="Freeform 45"/>
                <p:cNvSpPr>
                  <a:spLocks/>
                </p:cNvSpPr>
                <p:nvPr userDrawn="1"/>
              </p:nvSpPr>
              <p:spPr bwMode="auto">
                <a:xfrm rot="-3172564">
                  <a:off x="5062" y="318"/>
                  <a:ext cx="269" cy="438"/>
                </a:xfrm>
                <a:custGeom>
                  <a:avLst/>
                  <a:gdLst/>
                  <a:ahLst/>
                  <a:cxnLst>
                    <a:cxn ang="0">
                      <a:pos x="741" y="129"/>
                    </a:cxn>
                    <a:cxn ang="0">
                      <a:pos x="485" y="352"/>
                    </a:cxn>
                    <a:cxn ang="0">
                      <a:pos x="163" y="762"/>
                    </a:cxn>
                    <a:cxn ang="0">
                      <a:pos x="0" y="1101"/>
                    </a:cxn>
                    <a:cxn ang="0">
                      <a:pos x="59" y="1230"/>
                    </a:cxn>
                    <a:cxn ang="0">
                      <a:pos x="262" y="1201"/>
                    </a:cxn>
                    <a:cxn ang="0">
                      <a:pos x="578" y="914"/>
                    </a:cxn>
                    <a:cxn ang="0">
                      <a:pos x="876" y="534"/>
                    </a:cxn>
                    <a:cxn ang="0">
                      <a:pos x="1034" y="270"/>
                    </a:cxn>
                    <a:cxn ang="0">
                      <a:pos x="1064" y="84"/>
                    </a:cxn>
                    <a:cxn ang="0">
                      <a:pos x="977" y="0"/>
                    </a:cxn>
                    <a:cxn ang="0">
                      <a:pos x="836" y="65"/>
                    </a:cxn>
                    <a:cxn ang="0">
                      <a:pos x="969" y="107"/>
                    </a:cxn>
                    <a:cxn ang="0">
                      <a:pos x="876" y="352"/>
                    </a:cxn>
                    <a:cxn ang="0">
                      <a:pos x="690" y="656"/>
                    </a:cxn>
                    <a:cxn ang="0">
                      <a:pos x="350" y="1008"/>
                    </a:cxn>
                    <a:cxn ang="0">
                      <a:pos x="116" y="1114"/>
                    </a:cxn>
                    <a:cxn ang="0">
                      <a:pos x="135" y="943"/>
                    </a:cxn>
                    <a:cxn ang="0">
                      <a:pos x="437" y="504"/>
                    </a:cxn>
                    <a:cxn ang="0">
                      <a:pos x="831" y="118"/>
                    </a:cxn>
                    <a:cxn ang="0">
                      <a:pos x="741" y="129"/>
                    </a:cxn>
                    <a:cxn ang="0">
                      <a:pos x="741" y="129"/>
                    </a:cxn>
                  </a:cxnLst>
                  <a:rect l="0" t="0" r="r" b="b"/>
                  <a:pathLst>
                    <a:path w="1064" h="1230">
                      <a:moveTo>
                        <a:pt x="741" y="129"/>
                      </a:moveTo>
                      <a:lnTo>
                        <a:pt x="485" y="352"/>
                      </a:lnTo>
                      <a:lnTo>
                        <a:pt x="163" y="762"/>
                      </a:lnTo>
                      <a:lnTo>
                        <a:pt x="0" y="1101"/>
                      </a:lnTo>
                      <a:lnTo>
                        <a:pt x="59" y="1230"/>
                      </a:lnTo>
                      <a:lnTo>
                        <a:pt x="262" y="1201"/>
                      </a:lnTo>
                      <a:lnTo>
                        <a:pt x="578" y="914"/>
                      </a:lnTo>
                      <a:lnTo>
                        <a:pt x="876" y="534"/>
                      </a:lnTo>
                      <a:lnTo>
                        <a:pt x="1034" y="270"/>
                      </a:lnTo>
                      <a:lnTo>
                        <a:pt x="1064" y="84"/>
                      </a:lnTo>
                      <a:lnTo>
                        <a:pt x="977" y="0"/>
                      </a:lnTo>
                      <a:lnTo>
                        <a:pt x="836" y="65"/>
                      </a:lnTo>
                      <a:lnTo>
                        <a:pt x="969" y="107"/>
                      </a:lnTo>
                      <a:lnTo>
                        <a:pt x="876" y="352"/>
                      </a:lnTo>
                      <a:lnTo>
                        <a:pt x="690" y="656"/>
                      </a:lnTo>
                      <a:lnTo>
                        <a:pt x="350" y="1008"/>
                      </a:lnTo>
                      <a:lnTo>
                        <a:pt x="116" y="1114"/>
                      </a:lnTo>
                      <a:lnTo>
                        <a:pt x="135" y="943"/>
                      </a:lnTo>
                      <a:lnTo>
                        <a:pt x="437" y="504"/>
                      </a:lnTo>
                      <a:lnTo>
                        <a:pt x="831" y="118"/>
                      </a:lnTo>
                      <a:lnTo>
                        <a:pt x="741" y="129"/>
                      </a:lnTo>
                      <a:lnTo>
                        <a:pt x="741" y="12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l" rtl="0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 kern="1200">
                    <a:solidFill>
                      <a:srgbClr val="000000"/>
                    </a:solidFill>
                    <a:latin typeface="Comic Sans MS" pitchFamily="66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19854" name="Freeform 46"/>
                <p:cNvSpPr>
                  <a:spLocks/>
                </p:cNvSpPr>
                <p:nvPr userDrawn="1"/>
              </p:nvSpPr>
              <p:spPr bwMode="auto">
                <a:xfrm rot="-3172564">
                  <a:off x="4872" y="168"/>
                  <a:ext cx="505" cy="898"/>
                </a:xfrm>
                <a:custGeom>
                  <a:avLst/>
                  <a:gdLst/>
                  <a:ahLst/>
                  <a:cxnLst>
                    <a:cxn ang="0">
                      <a:pos x="1941" y="0"/>
                    </a:cxn>
                    <a:cxn ang="0">
                      <a:pos x="0" y="2521"/>
                    </a:cxn>
                    <a:cxn ang="0">
                      <a:pos x="192" y="2450"/>
                    </a:cxn>
                    <a:cxn ang="0">
                      <a:pos x="2002" y="61"/>
                    </a:cxn>
                    <a:cxn ang="0">
                      <a:pos x="1941" y="0"/>
                    </a:cxn>
                    <a:cxn ang="0">
                      <a:pos x="1941" y="0"/>
                    </a:cxn>
                  </a:cxnLst>
                  <a:rect l="0" t="0" r="r" b="b"/>
                  <a:pathLst>
                    <a:path w="2002" h="2521">
                      <a:moveTo>
                        <a:pt x="1941" y="0"/>
                      </a:moveTo>
                      <a:lnTo>
                        <a:pt x="0" y="2521"/>
                      </a:lnTo>
                      <a:lnTo>
                        <a:pt x="192" y="2450"/>
                      </a:lnTo>
                      <a:lnTo>
                        <a:pt x="2002" y="61"/>
                      </a:lnTo>
                      <a:lnTo>
                        <a:pt x="1941" y="0"/>
                      </a:lnTo>
                      <a:lnTo>
                        <a:pt x="1941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l" rtl="0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 kern="1200">
                    <a:solidFill>
                      <a:srgbClr val="000000"/>
                    </a:solidFill>
                    <a:latin typeface="Comic Sans MS" pitchFamily="66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19855" name="Freeform 47"/>
                <p:cNvSpPr>
                  <a:spLocks/>
                </p:cNvSpPr>
                <p:nvPr userDrawn="1"/>
              </p:nvSpPr>
              <p:spPr bwMode="auto">
                <a:xfrm rot="-3172564">
                  <a:off x="4903" y="-19"/>
                  <a:ext cx="758" cy="1344"/>
                </a:xfrm>
                <a:custGeom>
                  <a:avLst/>
                  <a:gdLst/>
                  <a:ahLst/>
                  <a:cxnLst>
                    <a:cxn ang="0">
                      <a:pos x="95" y="2844"/>
                    </a:cxn>
                    <a:cxn ang="0">
                      <a:pos x="394" y="2834"/>
                    </a:cxn>
                    <a:cxn ang="0">
                      <a:pos x="821" y="3009"/>
                    </a:cxn>
                    <a:cxn ang="0">
                      <a:pos x="681" y="2817"/>
                    </a:cxn>
                    <a:cxn ang="0">
                      <a:pos x="367" y="2703"/>
                    </a:cxn>
                    <a:cxn ang="0">
                      <a:pos x="637" y="2720"/>
                    </a:cxn>
                    <a:cxn ang="0">
                      <a:pos x="979" y="2870"/>
                    </a:cxn>
                    <a:cxn ang="0">
                      <a:pos x="2859" y="420"/>
                    </a:cxn>
                    <a:cxn ang="0">
                      <a:pos x="2578" y="148"/>
                    </a:cxn>
                    <a:cxn ang="0">
                      <a:pos x="2308" y="0"/>
                    </a:cxn>
                    <a:cxn ang="0">
                      <a:pos x="2692" y="78"/>
                    </a:cxn>
                    <a:cxn ang="0">
                      <a:pos x="3007" y="428"/>
                    </a:cxn>
                    <a:cxn ang="0">
                      <a:pos x="831" y="3273"/>
                    </a:cxn>
                    <a:cxn ang="0">
                      <a:pos x="481" y="3412"/>
                    </a:cxn>
                    <a:cxn ang="0">
                      <a:pos x="105" y="3771"/>
                    </a:cxn>
                    <a:cxn ang="0">
                      <a:pos x="0" y="3667"/>
                    </a:cxn>
                    <a:cxn ang="0">
                      <a:pos x="131" y="3631"/>
                    </a:cxn>
                    <a:cxn ang="0">
                      <a:pos x="376" y="3385"/>
                    </a:cxn>
                    <a:cxn ang="0">
                      <a:pos x="165" y="3273"/>
                    </a:cxn>
                    <a:cxn ang="0">
                      <a:pos x="165" y="3176"/>
                    </a:cxn>
                    <a:cxn ang="0">
                      <a:pos x="411" y="3298"/>
                    </a:cxn>
                    <a:cxn ang="0">
                      <a:pos x="411" y="3186"/>
                    </a:cxn>
                    <a:cxn ang="0">
                      <a:pos x="603" y="3220"/>
                    </a:cxn>
                    <a:cxn ang="0">
                      <a:pos x="428" y="3079"/>
                    </a:cxn>
                    <a:cxn ang="0">
                      <a:pos x="629" y="3062"/>
                    </a:cxn>
                    <a:cxn ang="0">
                      <a:pos x="95" y="2844"/>
                    </a:cxn>
                    <a:cxn ang="0">
                      <a:pos x="95" y="2844"/>
                    </a:cxn>
                  </a:cxnLst>
                  <a:rect l="0" t="0" r="r" b="b"/>
                  <a:pathLst>
                    <a:path w="3007" h="3771">
                      <a:moveTo>
                        <a:pt x="95" y="2844"/>
                      </a:moveTo>
                      <a:lnTo>
                        <a:pt x="394" y="2834"/>
                      </a:lnTo>
                      <a:lnTo>
                        <a:pt x="821" y="3009"/>
                      </a:lnTo>
                      <a:lnTo>
                        <a:pt x="681" y="2817"/>
                      </a:lnTo>
                      <a:lnTo>
                        <a:pt x="367" y="2703"/>
                      </a:lnTo>
                      <a:lnTo>
                        <a:pt x="637" y="2720"/>
                      </a:lnTo>
                      <a:lnTo>
                        <a:pt x="979" y="2870"/>
                      </a:lnTo>
                      <a:lnTo>
                        <a:pt x="2859" y="420"/>
                      </a:lnTo>
                      <a:lnTo>
                        <a:pt x="2578" y="148"/>
                      </a:lnTo>
                      <a:lnTo>
                        <a:pt x="2308" y="0"/>
                      </a:lnTo>
                      <a:lnTo>
                        <a:pt x="2692" y="78"/>
                      </a:lnTo>
                      <a:lnTo>
                        <a:pt x="3007" y="428"/>
                      </a:lnTo>
                      <a:lnTo>
                        <a:pt x="831" y="3273"/>
                      </a:lnTo>
                      <a:lnTo>
                        <a:pt x="481" y="3412"/>
                      </a:lnTo>
                      <a:lnTo>
                        <a:pt x="105" y="3771"/>
                      </a:lnTo>
                      <a:lnTo>
                        <a:pt x="0" y="3667"/>
                      </a:lnTo>
                      <a:lnTo>
                        <a:pt x="131" y="3631"/>
                      </a:lnTo>
                      <a:lnTo>
                        <a:pt x="376" y="3385"/>
                      </a:lnTo>
                      <a:lnTo>
                        <a:pt x="165" y="3273"/>
                      </a:lnTo>
                      <a:lnTo>
                        <a:pt x="165" y="3176"/>
                      </a:lnTo>
                      <a:lnTo>
                        <a:pt x="411" y="3298"/>
                      </a:lnTo>
                      <a:lnTo>
                        <a:pt x="411" y="3186"/>
                      </a:lnTo>
                      <a:lnTo>
                        <a:pt x="603" y="3220"/>
                      </a:lnTo>
                      <a:lnTo>
                        <a:pt x="428" y="3079"/>
                      </a:lnTo>
                      <a:lnTo>
                        <a:pt x="629" y="3062"/>
                      </a:lnTo>
                      <a:lnTo>
                        <a:pt x="95" y="2844"/>
                      </a:lnTo>
                      <a:lnTo>
                        <a:pt x="95" y="2844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l" rtl="0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 kern="1200">
                    <a:solidFill>
                      <a:srgbClr val="000000"/>
                    </a:solidFill>
                    <a:latin typeface="Comic Sans MS" pitchFamily="66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19856" name="Freeform 48"/>
                <p:cNvSpPr>
                  <a:spLocks/>
                </p:cNvSpPr>
                <p:nvPr userDrawn="1"/>
              </p:nvSpPr>
              <p:spPr bwMode="auto">
                <a:xfrm rot="-3172564">
                  <a:off x="5311" y="883"/>
                  <a:ext cx="169" cy="122"/>
                </a:xfrm>
                <a:custGeom>
                  <a:avLst/>
                  <a:gdLst/>
                  <a:ahLst/>
                  <a:cxnLst>
                    <a:cxn ang="0">
                      <a:pos x="0" y="80"/>
                    </a:cxn>
                    <a:cxn ang="0">
                      <a:pos x="255" y="106"/>
                    </a:cxn>
                    <a:cxn ang="0">
                      <a:pos x="639" y="342"/>
                    </a:cxn>
                    <a:cxn ang="0">
                      <a:pos x="673" y="289"/>
                    </a:cxn>
                    <a:cxn ang="0">
                      <a:pos x="447" y="114"/>
                    </a:cxn>
                    <a:cxn ang="0">
                      <a:pos x="26" y="0"/>
                    </a:cxn>
                    <a:cxn ang="0">
                      <a:pos x="0" y="80"/>
                    </a:cxn>
                    <a:cxn ang="0">
                      <a:pos x="0" y="80"/>
                    </a:cxn>
                  </a:cxnLst>
                  <a:rect l="0" t="0" r="r" b="b"/>
                  <a:pathLst>
                    <a:path w="673" h="342">
                      <a:moveTo>
                        <a:pt x="0" y="80"/>
                      </a:moveTo>
                      <a:lnTo>
                        <a:pt x="255" y="106"/>
                      </a:lnTo>
                      <a:lnTo>
                        <a:pt x="639" y="342"/>
                      </a:lnTo>
                      <a:lnTo>
                        <a:pt x="673" y="289"/>
                      </a:lnTo>
                      <a:lnTo>
                        <a:pt x="447" y="114"/>
                      </a:lnTo>
                      <a:lnTo>
                        <a:pt x="26" y="0"/>
                      </a:lnTo>
                      <a:lnTo>
                        <a:pt x="0" y="80"/>
                      </a:lnTo>
                      <a:lnTo>
                        <a:pt x="0" y="8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l" rtl="0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 kern="1200">
                    <a:solidFill>
                      <a:srgbClr val="000000"/>
                    </a:solidFill>
                    <a:latin typeface="Comic Sans MS" pitchFamily="66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19857" name="Freeform 49"/>
                <p:cNvSpPr>
                  <a:spLocks/>
                </p:cNvSpPr>
                <p:nvPr userDrawn="1"/>
              </p:nvSpPr>
              <p:spPr bwMode="auto">
                <a:xfrm rot="-3172564">
                  <a:off x="5253" y="792"/>
                  <a:ext cx="181" cy="144"/>
                </a:xfrm>
                <a:custGeom>
                  <a:avLst/>
                  <a:gdLst/>
                  <a:ahLst/>
                  <a:cxnLst>
                    <a:cxn ang="0">
                      <a:pos x="0" y="78"/>
                    </a:cxn>
                    <a:cxn ang="0">
                      <a:pos x="340" y="148"/>
                    </a:cxn>
                    <a:cxn ang="0">
                      <a:pos x="638" y="403"/>
                    </a:cxn>
                    <a:cxn ang="0">
                      <a:pos x="716" y="296"/>
                    </a:cxn>
                    <a:cxn ang="0">
                      <a:pos x="420" y="114"/>
                    </a:cxn>
                    <a:cxn ang="0">
                      <a:pos x="70" y="0"/>
                    </a:cxn>
                    <a:cxn ang="0">
                      <a:pos x="0" y="78"/>
                    </a:cxn>
                    <a:cxn ang="0">
                      <a:pos x="0" y="78"/>
                    </a:cxn>
                  </a:cxnLst>
                  <a:rect l="0" t="0" r="r" b="b"/>
                  <a:pathLst>
                    <a:path w="716" h="403">
                      <a:moveTo>
                        <a:pt x="0" y="78"/>
                      </a:moveTo>
                      <a:lnTo>
                        <a:pt x="340" y="148"/>
                      </a:lnTo>
                      <a:lnTo>
                        <a:pt x="638" y="403"/>
                      </a:lnTo>
                      <a:lnTo>
                        <a:pt x="716" y="296"/>
                      </a:lnTo>
                      <a:lnTo>
                        <a:pt x="420" y="114"/>
                      </a:lnTo>
                      <a:lnTo>
                        <a:pt x="70" y="0"/>
                      </a:lnTo>
                      <a:lnTo>
                        <a:pt x="0" y="78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l" rtl="0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 kern="1200">
                    <a:solidFill>
                      <a:srgbClr val="000000"/>
                    </a:solidFill>
                    <a:latin typeface="Comic Sans MS" pitchFamily="66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19858" name="Freeform 50"/>
                <p:cNvSpPr>
                  <a:spLocks/>
                </p:cNvSpPr>
                <p:nvPr userDrawn="1"/>
              </p:nvSpPr>
              <p:spPr bwMode="auto">
                <a:xfrm rot="-3172564">
                  <a:off x="4985" y="210"/>
                  <a:ext cx="181" cy="147"/>
                </a:xfrm>
                <a:custGeom>
                  <a:avLst/>
                  <a:gdLst/>
                  <a:ahLst/>
                  <a:cxnLst>
                    <a:cxn ang="0">
                      <a:pos x="0" y="78"/>
                    </a:cxn>
                    <a:cxn ang="0">
                      <a:pos x="316" y="139"/>
                    </a:cxn>
                    <a:cxn ang="0">
                      <a:pos x="649" y="411"/>
                    </a:cxn>
                    <a:cxn ang="0">
                      <a:pos x="717" y="314"/>
                    </a:cxn>
                    <a:cxn ang="0">
                      <a:pos x="394" y="87"/>
                    </a:cxn>
                    <a:cxn ang="0">
                      <a:pos x="54" y="0"/>
                    </a:cxn>
                    <a:cxn ang="0">
                      <a:pos x="0" y="78"/>
                    </a:cxn>
                    <a:cxn ang="0">
                      <a:pos x="0" y="78"/>
                    </a:cxn>
                  </a:cxnLst>
                  <a:rect l="0" t="0" r="r" b="b"/>
                  <a:pathLst>
                    <a:path w="717" h="411">
                      <a:moveTo>
                        <a:pt x="0" y="78"/>
                      </a:moveTo>
                      <a:lnTo>
                        <a:pt x="316" y="139"/>
                      </a:lnTo>
                      <a:lnTo>
                        <a:pt x="649" y="411"/>
                      </a:lnTo>
                      <a:lnTo>
                        <a:pt x="717" y="314"/>
                      </a:lnTo>
                      <a:lnTo>
                        <a:pt x="394" y="87"/>
                      </a:lnTo>
                      <a:lnTo>
                        <a:pt x="54" y="0"/>
                      </a:lnTo>
                      <a:lnTo>
                        <a:pt x="0" y="78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l" rtl="0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 kern="1200">
                    <a:solidFill>
                      <a:srgbClr val="000000"/>
                    </a:solidFill>
                    <a:latin typeface="Comic Sans MS" pitchFamily="66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19859" name="Freeform 51"/>
                <p:cNvSpPr>
                  <a:spLocks/>
                </p:cNvSpPr>
                <p:nvPr userDrawn="1"/>
              </p:nvSpPr>
              <p:spPr bwMode="auto">
                <a:xfrm rot="-3172564">
                  <a:off x="4961" y="128"/>
                  <a:ext cx="179" cy="138"/>
                </a:xfrm>
                <a:custGeom>
                  <a:avLst/>
                  <a:gdLst/>
                  <a:ahLst/>
                  <a:cxnLst>
                    <a:cxn ang="0">
                      <a:pos x="0" y="88"/>
                    </a:cxn>
                    <a:cxn ang="0">
                      <a:pos x="272" y="131"/>
                    </a:cxn>
                    <a:cxn ang="0">
                      <a:pos x="665" y="386"/>
                    </a:cxn>
                    <a:cxn ang="0">
                      <a:pos x="709" y="308"/>
                    </a:cxn>
                    <a:cxn ang="0">
                      <a:pos x="306" y="53"/>
                    </a:cxn>
                    <a:cxn ang="0">
                      <a:pos x="43" y="0"/>
                    </a:cxn>
                    <a:cxn ang="0">
                      <a:pos x="0" y="88"/>
                    </a:cxn>
                    <a:cxn ang="0">
                      <a:pos x="0" y="88"/>
                    </a:cxn>
                  </a:cxnLst>
                  <a:rect l="0" t="0" r="r" b="b"/>
                  <a:pathLst>
                    <a:path w="709" h="386">
                      <a:moveTo>
                        <a:pt x="0" y="88"/>
                      </a:moveTo>
                      <a:lnTo>
                        <a:pt x="272" y="131"/>
                      </a:lnTo>
                      <a:lnTo>
                        <a:pt x="665" y="386"/>
                      </a:lnTo>
                      <a:lnTo>
                        <a:pt x="709" y="308"/>
                      </a:lnTo>
                      <a:lnTo>
                        <a:pt x="306" y="53"/>
                      </a:lnTo>
                      <a:lnTo>
                        <a:pt x="43" y="0"/>
                      </a:lnTo>
                      <a:lnTo>
                        <a:pt x="0" y="88"/>
                      </a:lnTo>
                      <a:lnTo>
                        <a:pt x="0" y="8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l" rtl="0" fontAlgn="base">
                    <a:spcBef>
                      <a:spcPct val="0"/>
                    </a:spcBef>
                    <a:spcAft>
                      <a:spcPct val="0"/>
                    </a:spcAft>
                    <a:defRPr/>
                  </a:pPr>
                  <a:endParaRPr lang="ru-RU" kern="1200">
                    <a:solidFill>
                      <a:srgbClr val="000000"/>
                    </a:solidFill>
                    <a:latin typeface="Comic Sans MS" pitchFamily="66" charset="0"/>
                    <a:ea typeface="+mn-ea"/>
                    <a:cs typeface="+mn-cs"/>
                  </a:endParaRPr>
                </a:p>
              </p:txBody>
            </p:sp>
          </p:grpSp>
        </p:grpSp>
        <p:sp>
          <p:nvSpPr>
            <p:cNvPr id="119860" name="Line 52"/>
            <p:cNvSpPr>
              <a:spLocks noChangeShapeType="1"/>
            </p:cNvSpPr>
            <p:nvPr userDrawn="1"/>
          </p:nvSpPr>
          <p:spPr bwMode="auto">
            <a:xfrm>
              <a:off x="4870" y="84"/>
              <a:ext cx="42" cy="96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algn="l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kern="1200">
                <a:solidFill>
                  <a:srgbClr val="000000"/>
                </a:solidFill>
                <a:latin typeface="Comic Sans MS" pitchFamily="66" charset="0"/>
                <a:ea typeface="+mn-ea"/>
                <a:cs typeface="+mn-cs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print">
            <a:lum/>
          </a:blip>
          <a:srcRect/>
          <a:stretch>
            <a:fillRect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16"/>
          <p:cNvSpPr>
            <a:spLocks noGrp="1" noChangeArrowheads="1"/>
          </p:cNvSpPr>
          <p:nvPr>
            <p:ph type="title"/>
          </p:nvPr>
        </p:nvSpPr>
        <p:spPr>
          <a:xfrm>
            <a:off x="357158" y="214290"/>
            <a:ext cx="8358246" cy="2000264"/>
          </a:xfrm>
        </p:spPr>
        <p:txBody>
          <a:bodyPr/>
          <a:lstStyle/>
          <a:p>
            <a:pPr eaLnBrk="1" hangingPunct="1"/>
            <a:r>
              <a:rPr lang="ru-RU" sz="4000" b="1" i="1" dirty="0" smtClean="0">
                <a:ln>
                  <a:solidFill>
                    <a:sysClr val="windowText" lastClr="000000"/>
                  </a:solidFill>
                </a:ln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Нетрадиционные техники рисования  -  путь к свободе и творчеству.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660232" y="5877272"/>
            <a:ext cx="37861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 smtClean="0"/>
              <a:t>ОльховскаяЕВ</a:t>
            </a:r>
            <a:endParaRPr lang="ru-RU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714348" y="476672"/>
            <a:ext cx="8072494" cy="809188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ln>
                  <a:solidFill>
                    <a:srgbClr val="FFC000"/>
                  </a:solidFill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Нетрадиционные способы изображения в рисовании</a:t>
            </a:r>
          </a:p>
        </p:txBody>
      </p:sp>
      <p:sp>
        <p:nvSpPr>
          <p:cNvPr id="14340" name="Oval 4"/>
          <p:cNvSpPr>
            <a:spLocks noChangeArrowheads="1"/>
          </p:cNvSpPr>
          <p:nvPr/>
        </p:nvSpPr>
        <p:spPr bwMode="auto">
          <a:xfrm>
            <a:off x="4356100" y="3644900"/>
            <a:ext cx="1871663" cy="863600"/>
          </a:xfrm>
          <a:prstGeom prst="ellipse">
            <a:avLst/>
          </a:prstGeom>
          <a:solidFill>
            <a:srgbClr val="EA22E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ru-RU" b="1" kern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Способы </a:t>
            </a:r>
          </a:p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ru-RU" b="1" kern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изображения</a:t>
            </a:r>
          </a:p>
        </p:txBody>
      </p:sp>
      <p:sp>
        <p:nvSpPr>
          <p:cNvPr id="14341" name="Oval 5"/>
          <p:cNvSpPr>
            <a:spLocks noChangeArrowheads="1"/>
          </p:cNvSpPr>
          <p:nvPr/>
        </p:nvSpPr>
        <p:spPr bwMode="auto">
          <a:xfrm>
            <a:off x="395536" y="2204864"/>
            <a:ext cx="4032250" cy="1008063"/>
          </a:xfrm>
          <a:prstGeom prst="ellipse">
            <a:avLst/>
          </a:prstGeom>
          <a:solidFill>
            <a:srgbClr val="5EAE93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ru-RU" b="1" kern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Рисунок своими</a:t>
            </a:r>
          </a:p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ru-RU" b="1" kern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руками (рисование пальцами</a:t>
            </a:r>
          </a:p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ru-RU" b="1" kern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и ладошками)</a:t>
            </a:r>
          </a:p>
        </p:txBody>
      </p:sp>
      <p:sp>
        <p:nvSpPr>
          <p:cNvPr id="14342" name="Oval 6"/>
          <p:cNvSpPr>
            <a:spLocks noChangeArrowheads="1"/>
          </p:cNvSpPr>
          <p:nvPr/>
        </p:nvSpPr>
        <p:spPr bwMode="auto">
          <a:xfrm>
            <a:off x="5219700" y="1412874"/>
            <a:ext cx="3312740" cy="936005"/>
          </a:xfrm>
          <a:prstGeom prst="ellipse">
            <a:avLst/>
          </a:prstGeom>
          <a:solidFill>
            <a:srgbClr val="00B0F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ru-RU" b="1" kern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Рисование по сырому</a:t>
            </a:r>
          </a:p>
        </p:txBody>
      </p:sp>
      <p:sp>
        <p:nvSpPr>
          <p:cNvPr id="14343" name="Oval 7"/>
          <p:cNvSpPr>
            <a:spLocks noChangeArrowheads="1"/>
          </p:cNvSpPr>
          <p:nvPr/>
        </p:nvSpPr>
        <p:spPr bwMode="auto">
          <a:xfrm>
            <a:off x="5867400" y="2565400"/>
            <a:ext cx="3097213" cy="10080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ru-RU" b="1" kern="120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Ниткография</a:t>
            </a:r>
            <a:r>
              <a:rPr lang="ru-RU" b="1" kern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14344" name="Oval 8"/>
          <p:cNvSpPr>
            <a:spLocks noChangeArrowheads="1"/>
          </p:cNvSpPr>
          <p:nvPr/>
        </p:nvSpPr>
        <p:spPr bwMode="auto">
          <a:xfrm>
            <a:off x="323850" y="3357562"/>
            <a:ext cx="3168650" cy="1079549"/>
          </a:xfrm>
          <a:prstGeom prst="ellipse">
            <a:avLst/>
          </a:prstGeom>
          <a:solidFill>
            <a:srgbClr val="008000"/>
          </a:solidFill>
          <a:ln w="9525">
            <a:solidFill>
              <a:srgbClr val="00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ru-RU" sz="1600" b="1" kern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Рисование штампом, </a:t>
            </a:r>
          </a:p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ru-RU" sz="1600" b="1" kern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тычковое рисование,</a:t>
            </a:r>
          </a:p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ru-RU" sz="1600" b="1" kern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оттиск</a:t>
            </a:r>
          </a:p>
        </p:txBody>
      </p:sp>
      <p:sp>
        <p:nvSpPr>
          <p:cNvPr id="14345" name="Oval 9"/>
          <p:cNvSpPr>
            <a:spLocks noChangeArrowheads="1"/>
          </p:cNvSpPr>
          <p:nvPr/>
        </p:nvSpPr>
        <p:spPr bwMode="auto">
          <a:xfrm>
            <a:off x="6659563" y="4365104"/>
            <a:ext cx="2233612" cy="719659"/>
          </a:xfrm>
          <a:prstGeom prst="ellipse">
            <a:avLst/>
          </a:prstGeom>
          <a:solidFill>
            <a:srgbClr val="0033CC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ru-RU" b="1" kern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Монотипия </a:t>
            </a:r>
          </a:p>
        </p:txBody>
      </p:sp>
      <p:sp>
        <p:nvSpPr>
          <p:cNvPr id="14346" name="Oval 10"/>
          <p:cNvSpPr>
            <a:spLocks noChangeArrowheads="1"/>
          </p:cNvSpPr>
          <p:nvPr/>
        </p:nvSpPr>
        <p:spPr bwMode="auto">
          <a:xfrm>
            <a:off x="3779912" y="4941168"/>
            <a:ext cx="1944216" cy="576014"/>
          </a:xfrm>
          <a:prstGeom prst="ellipse">
            <a:avLst/>
          </a:prstGeom>
          <a:solidFill>
            <a:srgbClr val="F37F4B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ru-RU" b="1" kern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 другое</a:t>
            </a:r>
          </a:p>
        </p:txBody>
      </p:sp>
      <p:sp>
        <p:nvSpPr>
          <p:cNvPr id="14347" name="Oval 11"/>
          <p:cNvSpPr>
            <a:spLocks noChangeArrowheads="1"/>
          </p:cNvSpPr>
          <p:nvPr/>
        </p:nvSpPr>
        <p:spPr bwMode="auto">
          <a:xfrm>
            <a:off x="285720" y="4857760"/>
            <a:ext cx="2232223" cy="504131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ru-RU" b="1" kern="120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Граттаж</a:t>
            </a:r>
            <a:endParaRPr lang="ru-RU" b="1" kern="12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348" name="Line 12"/>
          <p:cNvSpPr>
            <a:spLocks noChangeShapeType="1"/>
          </p:cNvSpPr>
          <p:nvPr/>
        </p:nvSpPr>
        <p:spPr bwMode="auto">
          <a:xfrm flipH="1">
            <a:off x="2643173" y="4286256"/>
            <a:ext cx="1857388" cy="791444"/>
          </a:xfrm>
          <a:prstGeom prst="line">
            <a:avLst/>
          </a:prstGeom>
          <a:noFill/>
          <a:ln w="28575">
            <a:solidFill>
              <a:schemeClr val="accent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ru-RU" b="1" kern="12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349" name="Line 13"/>
          <p:cNvSpPr>
            <a:spLocks noChangeShapeType="1"/>
          </p:cNvSpPr>
          <p:nvPr/>
        </p:nvSpPr>
        <p:spPr bwMode="auto">
          <a:xfrm flipH="1">
            <a:off x="4860031" y="4437112"/>
            <a:ext cx="288030" cy="504056"/>
          </a:xfrm>
          <a:prstGeom prst="line">
            <a:avLst/>
          </a:prstGeom>
          <a:noFill/>
          <a:ln w="28575">
            <a:solidFill>
              <a:schemeClr val="accent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ru-RU" b="1" kern="12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350" name="Line 14"/>
          <p:cNvSpPr>
            <a:spLocks noChangeShapeType="1"/>
          </p:cNvSpPr>
          <p:nvPr/>
        </p:nvSpPr>
        <p:spPr bwMode="auto">
          <a:xfrm>
            <a:off x="6011863" y="4292600"/>
            <a:ext cx="792385" cy="288528"/>
          </a:xfrm>
          <a:prstGeom prst="line">
            <a:avLst/>
          </a:prstGeom>
          <a:noFill/>
          <a:ln w="28575">
            <a:solidFill>
              <a:schemeClr val="accent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ru-RU" b="1" kern="12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351" name="Line 15"/>
          <p:cNvSpPr>
            <a:spLocks noChangeShapeType="1"/>
          </p:cNvSpPr>
          <p:nvPr/>
        </p:nvSpPr>
        <p:spPr bwMode="auto">
          <a:xfrm flipV="1">
            <a:off x="5940425" y="3500438"/>
            <a:ext cx="503238" cy="215900"/>
          </a:xfrm>
          <a:prstGeom prst="line">
            <a:avLst/>
          </a:prstGeom>
          <a:noFill/>
          <a:ln w="28575">
            <a:solidFill>
              <a:schemeClr val="accent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ru-RU" b="1" kern="12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352" name="Line 17"/>
          <p:cNvSpPr>
            <a:spLocks noChangeShapeType="1"/>
          </p:cNvSpPr>
          <p:nvPr/>
        </p:nvSpPr>
        <p:spPr bwMode="auto">
          <a:xfrm flipV="1">
            <a:off x="5219701" y="2276872"/>
            <a:ext cx="720452" cy="1368028"/>
          </a:xfrm>
          <a:prstGeom prst="line">
            <a:avLst/>
          </a:prstGeom>
          <a:noFill/>
          <a:ln w="28575">
            <a:solidFill>
              <a:schemeClr val="accent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ru-RU" b="1" kern="12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353" name="Line 18"/>
          <p:cNvSpPr>
            <a:spLocks noChangeShapeType="1"/>
          </p:cNvSpPr>
          <p:nvPr/>
        </p:nvSpPr>
        <p:spPr bwMode="auto">
          <a:xfrm flipH="1" flipV="1">
            <a:off x="4067943" y="2996952"/>
            <a:ext cx="791394" cy="719386"/>
          </a:xfrm>
          <a:prstGeom prst="line">
            <a:avLst/>
          </a:prstGeom>
          <a:noFill/>
          <a:ln w="28575">
            <a:solidFill>
              <a:schemeClr val="accent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ru-RU" b="1" kern="12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354" name="Line 19"/>
          <p:cNvSpPr>
            <a:spLocks noChangeShapeType="1"/>
          </p:cNvSpPr>
          <p:nvPr/>
        </p:nvSpPr>
        <p:spPr bwMode="auto">
          <a:xfrm flipH="1" flipV="1">
            <a:off x="3348038" y="3860800"/>
            <a:ext cx="1079500" cy="73025"/>
          </a:xfrm>
          <a:prstGeom prst="line">
            <a:avLst/>
          </a:prstGeom>
          <a:noFill/>
          <a:ln w="28575">
            <a:solidFill>
              <a:schemeClr val="accent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ru-RU" b="1" kern="12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355" name="Oval 20"/>
          <p:cNvSpPr>
            <a:spLocks noChangeArrowheads="1"/>
          </p:cNvSpPr>
          <p:nvPr/>
        </p:nvSpPr>
        <p:spPr bwMode="auto">
          <a:xfrm>
            <a:off x="6588125" y="5516563"/>
            <a:ext cx="2305050" cy="1081087"/>
          </a:xfrm>
          <a:prstGeom prst="ellipse">
            <a:avLst/>
          </a:prstGeom>
          <a:solidFill>
            <a:srgbClr val="6B44D8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ru-RU" b="1" kern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Игры с кляксами</a:t>
            </a:r>
          </a:p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ru-RU" b="1" kern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b="1" kern="120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Кляксография</a:t>
            </a:r>
            <a:r>
              <a:rPr lang="ru-RU" b="1" kern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</p:txBody>
      </p:sp>
      <p:sp>
        <p:nvSpPr>
          <p:cNvPr id="14356" name="Line 21"/>
          <p:cNvSpPr>
            <a:spLocks noChangeShapeType="1"/>
          </p:cNvSpPr>
          <p:nvPr/>
        </p:nvSpPr>
        <p:spPr bwMode="auto">
          <a:xfrm>
            <a:off x="5795963" y="4437063"/>
            <a:ext cx="1152301" cy="1224185"/>
          </a:xfrm>
          <a:prstGeom prst="line">
            <a:avLst/>
          </a:prstGeom>
          <a:noFill/>
          <a:ln w="28575">
            <a:solidFill>
              <a:schemeClr val="accent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ru-RU" b="1" kern="12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357" name="Oval 23"/>
          <p:cNvSpPr>
            <a:spLocks noChangeArrowheads="1"/>
          </p:cNvSpPr>
          <p:nvPr/>
        </p:nvSpPr>
        <p:spPr bwMode="auto">
          <a:xfrm>
            <a:off x="755576" y="5589240"/>
            <a:ext cx="2447925" cy="1008112"/>
          </a:xfrm>
          <a:prstGeom prst="ellipse">
            <a:avLst/>
          </a:prstGeom>
          <a:solidFill>
            <a:srgbClr val="FF99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ru-RU" sz="1600" b="1" kern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Рисование расческой, </a:t>
            </a:r>
            <a:endParaRPr lang="en-US" sz="1600" b="1" kern="12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ru-RU" sz="1600" b="1" kern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зубной щеткой</a:t>
            </a:r>
          </a:p>
        </p:txBody>
      </p:sp>
      <p:sp>
        <p:nvSpPr>
          <p:cNvPr id="14358" name="Line 24"/>
          <p:cNvSpPr>
            <a:spLocks noChangeShapeType="1"/>
          </p:cNvSpPr>
          <p:nvPr/>
        </p:nvSpPr>
        <p:spPr bwMode="auto">
          <a:xfrm flipH="1">
            <a:off x="3059113" y="4437063"/>
            <a:ext cx="1657350" cy="1296987"/>
          </a:xfrm>
          <a:prstGeom prst="line">
            <a:avLst/>
          </a:prstGeom>
          <a:noFill/>
          <a:ln w="28575">
            <a:solidFill>
              <a:schemeClr val="accent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ru-RU" b="1" kern="12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Oval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2051720" y="1484785"/>
            <a:ext cx="2952328" cy="576063"/>
          </a:xfrm>
          <a:prstGeom prst="ellipse">
            <a:avLst/>
          </a:prstGeom>
          <a:solidFill>
            <a:srgbClr val="00FF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normAutofit/>
          </a:bodyPr>
          <a:lstStyle/>
          <a:p>
            <a:pPr algn="ctr"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Рисование крупами</a:t>
            </a:r>
            <a:endParaRPr lang="ru-RU" sz="1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Line 13"/>
          <p:cNvSpPr>
            <a:spLocks noChangeShapeType="1"/>
          </p:cNvSpPr>
          <p:nvPr/>
        </p:nvSpPr>
        <p:spPr bwMode="auto">
          <a:xfrm flipH="1" flipV="1">
            <a:off x="4572000" y="1988840"/>
            <a:ext cx="504056" cy="1655712"/>
          </a:xfrm>
          <a:prstGeom prst="line">
            <a:avLst/>
          </a:prstGeom>
          <a:noFill/>
          <a:ln w="28575">
            <a:solidFill>
              <a:schemeClr val="accent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ru-RU" b="1" kern="12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Oval 23"/>
          <p:cNvSpPr>
            <a:spLocks noChangeArrowheads="1"/>
          </p:cNvSpPr>
          <p:nvPr/>
        </p:nvSpPr>
        <p:spPr bwMode="auto">
          <a:xfrm>
            <a:off x="3995936" y="5805264"/>
            <a:ext cx="2592287" cy="720725"/>
          </a:xfrm>
          <a:prstGeom prst="ellipse">
            <a:avLst/>
          </a:prstGeom>
          <a:solidFill>
            <a:srgbClr val="C0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ru-RU" sz="1600" b="1" kern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Рисунок капустным</a:t>
            </a:r>
          </a:p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r>
              <a:rPr lang="ru-RU" sz="1600" b="1" kern="12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листом</a:t>
            </a:r>
          </a:p>
        </p:txBody>
      </p:sp>
      <p:sp>
        <p:nvSpPr>
          <p:cNvPr id="26" name="Line 13"/>
          <p:cNvSpPr>
            <a:spLocks noChangeShapeType="1"/>
          </p:cNvSpPr>
          <p:nvPr/>
        </p:nvSpPr>
        <p:spPr bwMode="auto">
          <a:xfrm>
            <a:off x="5724129" y="4509120"/>
            <a:ext cx="144016" cy="1368152"/>
          </a:xfrm>
          <a:prstGeom prst="line">
            <a:avLst/>
          </a:prstGeom>
          <a:noFill/>
          <a:ln w="28575">
            <a:solidFill>
              <a:schemeClr val="accent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endParaRPr lang="ru-RU" b="1" kern="12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print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424936" cy="1600200"/>
          </a:xfrm>
        </p:spPr>
        <p:txBody>
          <a:bodyPr/>
          <a:lstStyle/>
          <a:p>
            <a:r>
              <a:rPr lang="ru-RU" b="1" dirty="0" smtClean="0">
                <a:solidFill>
                  <a:srgbClr val="FFFF00"/>
                </a:solidFill>
                <a:latin typeface="Georgia" pitchFamily="18" charset="0"/>
              </a:rPr>
              <a:t>Рисование </a:t>
            </a:r>
            <a:br>
              <a:rPr lang="ru-RU" b="1" dirty="0" smtClean="0">
                <a:solidFill>
                  <a:srgbClr val="FFFF00"/>
                </a:solidFill>
                <a:latin typeface="Georgia" pitchFamily="18" charset="0"/>
              </a:rPr>
            </a:br>
            <a:r>
              <a:rPr lang="ru-RU" b="1" dirty="0" smtClean="0">
                <a:solidFill>
                  <a:srgbClr val="FFFF00"/>
                </a:solidFill>
                <a:latin typeface="Georgia" pitchFamily="18" charset="0"/>
              </a:rPr>
              <a:t>ладошками и пальчиками</a:t>
            </a:r>
            <a:endParaRPr lang="ru-RU" b="1" dirty="0">
              <a:solidFill>
                <a:srgbClr val="FFFF00"/>
              </a:solidFill>
              <a:latin typeface="Georgia" pitchFamily="18" charset="0"/>
            </a:endParaRPr>
          </a:p>
        </p:txBody>
      </p:sp>
      <p:pic>
        <p:nvPicPr>
          <p:cNvPr id="5" name="Рисунок 4" descr="100_128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67087" y="2763554"/>
            <a:ext cx="4435339" cy="2946331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1582" y="2780928"/>
            <a:ext cx="4117279" cy="2928958"/>
          </a:xfrm>
          <a:prstGeom prst="rect">
            <a:avLst/>
          </a:prstGeom>
        </p:spPr>
      </p:pic>
      <p:sp>
        <p:nvSpPr>
          <p:cNvPr id="7" name="Объект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 advClick="0" advTm="500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print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29092" y="357166"/>
            <a:ext cx="4714908" cy="2000264"/>
          </a:xfrm>
        </p:spPr>
        <p:txBody>
          <a:bodyPr/>
          <a:lstStyle/>
          <a:p>
            <a:r>
              <a:rPr lang="ru-RU" b="1" dirty="0" smtClean="0">
                <a:solidFill>
                  <a:srgbClr val="FFFF00"/>
                </a:solidFill>
                <a:latin typeface="Georgia" pitchFamily="18" charset="0"/>
              </a:rPr>
              <a:t>Рисование зубной щеткой</a:t>
            </a:r>
            <a:endParaRPr lang="ru-RU" b="1" dirty="0">
              <a:solidFill>
                <a:srgbClr val="FFFF00"/>
              </a:solidFill>
              <a:latin typeface="Georgia" pitchFamily="18" charset="0"/>
            </a:endParaRPr>
          </a:p>
        </p:txBody>
      </p:sp>
      <p:pic>
        <p:nvPicPr>
          <p:cNvPr id="4" name="Содержимое 3" descr="59b423db9dd4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42844" y="362181"/>
            <a:ext cx="4071966" cy="3055802"/>
          </a:xfrm>
        </p:spPr>
      </p:pic>
      <p:pic>
        <p:nvPicPr>
          <p:cNvPr id="6" name="Рисунок 5" descr="клей и фоольга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386259" y="3412613"/>
            <a:ext cx="4371978" cy="3278984"/>
          </a:xfrm>
          <a:prstGeom prst="rect">
            <a:avLst/>
          </a:prstGeom>
        </p:spPr>
      </p:pic>
    </p:spTree>
  </p:cSld>
  <p:clrMapOvr>
    <a:masterClrMapping/>
  </p:clrMapOvr>
  <p:transition advClick="0" advTm="500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print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29092" y="357166"/>
            <a:ext cx="4714908" cy="2000264"/>
          </a:xfrm>
        </p:spPr>
        <p:txBody>
          <a:bodyPr/>
          <a:lstStyle/>
          <a:p>
            <a:r>
              <a:rPr lang="ru-RU" b="1" dirty="0" err="1" smtClean="0">
                <a:solidFill>
                  <a:srgbClr val="FFFF00"/>
                </a:solidFill>
                <a:latin typeface="Georgia" pitchFamily="18" charset="0"/>
              </a:rPr>
              <a:t>Кляксография</a:t>
            </a:r>
            <a:r>
              <a:rPr lang="ru-RU" b="1" dirty="0" smtClean="0">
                <a:solidFill>
                  <a:srgbClr val="FFFF00"/>
                </a:solidFill>
                <a:latin typeface="Georgia" pitchFamily="18" charset="0"/>
              </a:rPr>
              <a:t> </a:t>
            </a:r>
            <a:endParaRPr lang="ru-RU" b="1" dirty="0">
              <a:solidFill>
                <a:srgbClr val="FFFF00"/>
              </a:solidFill>
              <a:latin typeface="Georgia" pitchFamily="18" charset="0"/>
            </a:endParaRPr>
          </a:p>
        </p:txBody>
      </p:sp>
      <p:pic>
        <p:nvPicPr>
          <p:cNvPr id="4" name="Содержимое 3" descr="59b423db9dd4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85720" y="357166"/>
            <a:ext cx="4071966" cy="3130269"/>
          </a:xfrm>
        </p:spPr>
      </p:pic>
      <p:pic>
        <p:nvPicPr>
          <p:cNvPr id="6" name="Рисунок 5" descr="клей и фоольга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320679" y="3412613"/>
            <a:ext cx="4503138" cy="3278984"/>
          </a:xfrm>
          <a:prstGeom prst="rect">
            <a:avLst/>
          </a:prstGeom>
        </p:spPr>
      </p:pic>
    </p:spTree>
  </p:cSld>
  <p:clrMapOvr>
    <a:masterClrMapping/>
  </p:clrMapOvr>
  <p:transition advClick="0" advTm="500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print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43372" y="357166"/>
            <a:ext cx="4714908" cy="1143008"/>
          </a:xfrm>
        </p:spPr>
        <p:txBody>
          <a:bodyPr/>
          <a:lstStyle/>
          <a:p>
            <a:r>
              <a:rPr lang="ru-RU" sz="2800" b="1" dirty="0" smtClean="0">
                <a:solidFill>
                  <a:srgbClr val="FFFF00"/>
                </a:solidFill>
                <a:latin typeface="Georgia" pitchFamily="18" charset="0"/>
              </a:rPr>
              <a:t>Рисование ватными палочками</a:t>
            </a:r>
            <a:endParaRPr lang="ru-RU" sz="2800" b="1" dirty="0">
              <a:solidFill>
                <a:srgbClr val="FFFF00"/>
              </a:solidFill>
              <a:latin typeface="Georgia" pitchFamily="18" charset="0"/>
            </a:endParaRPr>
          </a:p>
        </p:txBody>
      </p:sp>
      <p:pic>
        <p:nvPicPr>
          <p:cNvPr id="4" name="Содержимое 3" descr="59b423db9dd4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 l="4081" t="6250" r="3368" b="6250"/>
          <a:stretch>
            <a:fillRect/>
          </a:stretch>
        </p:blipFill>
        <p:spPr>
          <a:xfrm>
            <a:off x="4500562" y="3286124"/>
            <a:ext cx="4214842" cy="3000396"/>
          </a:xfrm>
        </p:spPr>
      </p:pic>
      <p:pic>
        <p:nvPicPr>
          <p:cNvPr id="6" name="Рисунок 5" descr="клей и фоольга.jpg"/>
          <p:cNvPicPr>
            <a:picLocks noChangeAspect="1"/>
          </p:cNvPicPr>
          <p:nvPr/>
        </p:nvPicPr>
        <p:blipFill>
          <a:blip r:embed="rId4" cstate="print">
            <a:lum bright="10000" contrast="20000"/>
          </a:blip>
          <a:stretch>
            <a:fillRect/>
          </a:stretch>
        </p:blipFill>
        <p:spPr>
          <a:xfrm>
            <a:off x="285720" y="857232"/>
            <a:ext cx="3724308" cy="2796474"/>
          </a:xfrm>
          <a:prstGeom prst="rect">
            <a:avLst/>
          </a:prstGeom>
        </p:spPr>
      </p:pic>
    </p:spTree>
  </p:cSld>
  <p:clrMapOvr>
    <a:masterClrMapping/>
  </p:clrMapOvr>
  <p:transition advClick="0" advTm="500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print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43372" y="357166"/>
            <a:ext cx="4714908" cy="1143008"/>
          </a:xfrm>
        </p:spPr>
        <p:txBody>
          <a:bodyPr/>
          <a:lstStyle/>
          <a:p>
            <a:r>
              <a:rPr lang="ru-RU" sz="2800" b="1" dirty="0" smtClean="0">
                <a:solidFill>
                  <a:srgbClr val="FFFF00"/>
                </a:solidFill>
                <a:latin typeface="Georgia" pitchFamily="18" charset="0"/>
              </a:rPr>
              <a:t>Рисование набрызгом</a:t>
            </a:r>
            <a:endParaRPr lang="ru-RU" sz="2800" b="1" dirty="0">
              <a:solidFill>
                <a:srgbClr val="FFFF00"/>
              </a:solidFill>
              <a:latin typeface="Georgia" pitchFamily="18" charset="0"/>
            </a:endParaRPr>
          </a:p>
        </p:txBody>
      </p:sp>
      <p:pic>
        <p:nvPicPr>
          <p:cNvPr id="4" name="Содержимое 3" descr="59b423db9dd4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4286248" y="3214686"/>
            <a:ext cx="4572033" cy="3429025"/>
          </a:xfrm>
        </p:spPr>
      </p:pic>
      <p:pic>
        <p:nvPicPr>
          <p:cNvPr id="6" name="Рисунок 5" descr="клей и фоольга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36529" y="500042"/>
            <a:ext cx="3971323" cy="2571768"/>
          </a:xfrm>
          <a:prstGeom prst="rect">
            <a:avLst/>
          </a:prstGeom>
        </p:spPr>
      </p:pic>
    </p:spTree>
  </p:cSld>
  <p:clrMapOvr>
    <a:masterClrMapping/>
  </p:clrMapOvr>
  <p:transition advClick="0" advTm="500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Пастель">
  <a:themeElements>
    <a:clrScheme name="Пастель 1">
      <a:dk1>
        <a:srgbClr val="000000"/>
      </a:dk1>
      <a:lt1>
        <a:srgbClr val="FFFFFF"/>
      </a:lt1>
      <a:dk2>
        <a:srgbClr val="FF0000"/>
      </a:dk2>
      <a:lt2>
        <a:srgbClr val="FFB800"/>
      </a:lt2>
      <a:accent1>
        <a:srgbClr val="FFEF66"/>
      </a:accent1>
      <a:accent2>
        <a:srgbClr val="000000"/>
      </a:accent2>
      <a:accent3>
        <a:srgbClr val="FFFFFF"/>
      </a:accent3>
      <a:accent4>
        <a:srgbClr val="000000"/>
      </a:accent4>
      <a:accent5>
        <a:srgbClr val="FFF6B8"/>
      </a:accent5>
      <a:accent6>
        <a:srgbClr val="000000"/>
      </a:accent6>
      <a:hlink>
        <a:srgbClr val="00B200"/>
      </a:hlink>
      <a:folHlink>
        <a:srgbClr val="703DFF"/>
      </a:folHlink>
    </a:clrScheme>
    <a:fontScheme name="Пастель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Пастель 1">
        <a:dk1>
          <a:srgbClr val="000000"/>
        </a:dk1>
        <a:lt1>
          <a:srgbClr val="FFFFFF"/>
        </a:lt1>
        <a:dk2>
          <a:srgbClr val="FF0000"/>
        </a:dk2>
        <a:lt2>
          <a:srgbClr val="FFB800"/>
        </a:lt2>
        <a:accent1>
          <a:srgbClr val="FFEF66"/>
        </a:accent1>
        <a:accent2>
          <a:srgbClr val="000000"/>
        </a:accent2>
        <a:accent3>
          <a:srgbClr val="FFFFFF"/>
        </a:accent3>
        <a:accent4>
          <a:srgbClr val="000000"/>
        </a:accent4>
        <a:accent5>
          <a:srgbClr val="FFF6B8"/>
        </a:accent5>
        <a:accent6>
          <a:srgbClr val="000000"/>
        </a:accent6>
        <a:hlink>
          <a:srgbClr val="00B200"/>
        </a:hlink>
        <a:folHlink>
          <a:srgbClr val="703D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2">
        <a:dk1>
          <a:srgbClr val="000000"/>
        </a:dk1>
        <a:lt1>
          <a:srgbClr val="FFFFFF"/>
        </a:lt1>
        <a:dk2>
          <a:srgbClr val="000000"/>
        </a:dk2>
        <a:lt2>
          <a:srgbClr val="99CCFF"/>
        </a:lt2>
        <a:accent1>
          <a:srgbClr val="CCCCFF"/>
        </a:accent1>
        <a:accent2>
          <a:srgbClr val="000066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00005C"/>
        </a:accent6>
        <a:hlink>
          <a:srgbClr val="00B200"/>
        </a:hlink>
        <a:folHlink>
          <a:srgbClr val="CCFF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3">
        <a:dk1>
          <a:srgbClr val="000000"/>
        </a:dk1>
        <a:lt1>
          <a:srgbClr val="FFFFFF"/>
        </a:lt1>
        <a:dk2>
          <a:srgbClr val="000000"/>
        </a:dk2>
        <a:lt2>
          <a:srgbClr val="3399FF"/>
        </a:lt2>
        <a:accent1>
          <a:srgbClr val="CCECFF"/>
        </a:accent1>
        <a:accent2>
          <a:srgbClr val="008080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007373"/>
        </a:accent6>
        <a:hlink>
          <a:srgbClr val="009999"/>
        </a:hlink>
        <a:folHlink>
          <a:srgbClr val="33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4">
        <a:dk1>
          <a:srgbClr val="808000"/>
        </a:dk1>
        <a:lt1>
          <a:srgbClr val="FFFFFF"/>
        </a:lt1>
        <a:dk2>
          <a:srgbClr val="336600"/>
        </a:dk2>
        <a:lt2>
          <a:srgbClr val="FFFFFF"/>
        </a:lt2>
        <a:accent1>
          <a:srgbClr val="99CC00"/>
        </a:accent1>
        <a:accent2>
          <a:srgbClr val="003300"/>
        </a:accent2>
        <a:accent3>
          <a:srgbClr val="ADB8AA"/>
        </a:accent3>
        <a:accent4>
          <a:srgbClr val="DADADA"/>
        </a:accent4>
        <a:accent5>
          <a:srgbClr val="CAE2AA"/>
        </a:accent5>
        <a:accent6>
          <a:srgbClr val="002D00"/>
        </a:accent6>
        <a:hlink>
          <a:srgbClr val="CCCC00"/>
        </a:hlink>
        <a:folHlink>
          <a:srgbClr val="CCFF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5">
        <a:dk1>
          <a:srgbClr val="808080"/>
        </a:dk1>
        <a:lt1>
          <a:srgbClr val="FFFFFF"/>
        </a:lt1>
        <a:dk2>
          <a:srgbClr val="003366"/>
        </a:dk2>
        <a:lt2>
          <a:srgbClr val="CCECFF"/>
        </a:lt2>
        <a:accent1>
          <a:srgbClr val="33CCCC"/>
        </a:accent1>
        <a:accent2>
          <a:srgbClr val="006699"/>
        </a:accent2>
        <a:accent3>
          <a:srgbClr val="AAADB8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00FFFF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6">
        <a:dk1>
          <a:srgbClr val="6666FF"/>
        </a:dk1>
        <a:lt1>
          <a:srgbClr val="FFFFFF"/>
        </a:lt1>
        <a:dk2>
          <a:srgbClr val="000066"/>
        </a:dk2>
        <a:lt2>
          <a:srgbClr val="FFFFFF"/>
        </a:lt2>
        <a:accent1>
          <a:srgbClr val="33CCFF"/>
        </a:accent1>
        <a:accent2>
          <a:srgbClr val="0000FF"/>
        </a:accent2>
        <a:accent3>
          <a:srgbClr val="AAAAB8"/>
        </a:accent3>
        <a:accent4>
          <a:srgbClr val="DADADA"/>
        </a:accent4>
        <a:accent5>
          <a:srgbClr val="ADE2FF"/>
        </a:accent5>
        <a:accent6>
          <a:srgbClr val="0000E7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7">
        <a:dk1>
          <a:srgbClr val="000000"/>
        </a:dk1>
        <a:lt1>
          <a:srgbClr val="FFFFFF"/>
        </a:lt1>
        <a:dk2>
          <a:srgbClr val="800080"/>
        </a:dk2>
        <a:lt2>
          <a:srgbClr val="FFFFFF"/>
        </a:lt2>
        <a:accent1>
          <a:srgbClr val="CC66FF"/>
        </a:accent1>
        <a:accent2>
          <a:srgbClr val="990099"/>
        </a:accent2>
        <a:accent3>
          <a:srgbClr val="C0AAC0"/>
        </a:accent3>
        <a:accent4>
          <a:srgbClr val="DADADA"/>
        </a:accent4>
        <a:accent5>
          <a:srgbClr val="E2B8FF"/>
        </a:accent5>
        <a:accent6>
          <a:srgbClr val="8A008A"/>
        </a:accent6>
        <a:hlink>
          <a:srgbClr val="FF9900"/>
        </a:hlink>
        <a:folHlink>
          <a:srgbClr val="FF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8">
        <a:dk1>
          <a:srgbClr val="FF3300"/>
        </a:dk1>
        <a:lt1>
          <a:srgbClr val="FFFFFF"/>
        </a:lt1>
        <a:dk2>
          <a:srgbClr val="800000"/>
        </a:dk2>
        <a:lt2>
          <a:srgbClr val="FFFFCC"/>
        </a:lt2>
        <a:accent1>
          <a:srgbClr val="FF7C80"/>
        </a:accent1>
        <a:accent2>
          <a:srgbClr val="990000"/>
        </a:accent2>
        <a:accent3>
          <a:srgbClr val="C0AAAA"/>
        </a:accent3>
        <a:accent4>
          <a:srgbClr val="DADADA"/>
        </a:accent4>
        <a:accent5>
          <a:srgbClr val="FFBFC0"/>
        </a:accent5>
        <a:accent6>
          <a:srgbClr val="8A0000"/>
        </a:accent6>
        <a:hlink>
          <a:srgbClr val="FF66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624</TotalTime>
  <Words>71</Words>
  <Application>Microsoft Office PowerPoint</Application>
  <PresentationFormat>Экран (4:3)</PresentationFormat>
  <Paragraphs>28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7</vt:i4>
      </vt:variant>
    </vt:vector>
  </HeadingPairs>
  <TitlesOfParts>
    <vt:vector size="14" baseType="lpstr">
      <vt:lpstr>Arial</vt:lpstr>
      <vt:lpstr>Calibri</vt:lpstr>
      <vt:lpstr>Comic Sans MS</vt:lpstr>
      <vt:lpstr>Georgia</vt:lpstr>
      <vt:lpstr>Times New Roman</vt:lpstr>
      <vt:lpstr>Тема Office</vt:lpstr>
      <vt:lpstr>Пастель</vt:lpstr>
      <vt:lpstr>Нетрадиционные техники рисования  -  путь к свободе и творчеству.</vt:lpstr>
      <vt:lpstr> Нетрадиционные способы изображения в рисовании</vt:lpstr>
      <vt:lpstr>Рисование  ладошками и пальчиками</vt:lpstr>
      <vt:lpstr>Рисование зубной щеткой</vt:lpstr>
      <vt:lpstr>Кляксография </vt:lpstr>
      <vt:lpstr>Рисование ватными палочками</vt:lpstr>
      <vt:lpstr>Рисование набрызгом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Нетрадиционные техники рисования  -  путь к свободе и творчеству.</dc:title>
  <dc:creator>123</dc:creator>
  <cp:lastModifiedBy>admin</cp:lastModifiedBy>
  <cp:revision>24</cp:revision>
  <dcterms:created xsi:type="dcterms:W3CDTF">2015-03-13T13:06:56Z</dcterms:created>
  <dcterms:modified xsi:type="dcterms:W3CDTF">2019-12-18T21:25:35Z</dcterms:modified>
</cp:coreProperties>
</file>