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0" r:id="rId2"/>
    <p:sldId id="311" r:id="rId3"/>
    <p:sldId id="302" r:id="rId4"/>
    <p:sldId id="264" r:id="rId5"/>
    <p:sldId id="274" r:id="rId6"/>
    <p:sldId id="312" r:id="rId7"/>
    <p:sldId id="313" r:id="rId8"/>
    <p:sldId id="315" r:id="rId9"/>
    <p:sldId id="317" r:id="rId10"/>
    <p:sldId id="321" r:id="rId11"/>
    <p:sldId id="323" r:id="rId12"/>
    <p:sldId id="326" r:id="rId13"/>
    <p:sldId id="327" r:id="rId14"/>
    <p:sldId id="291" r:id="rId15"/>
    <p:sldId id="30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0390" autoAdjust="0"/>
  </p:normalViewPr>
  <p:slideViewPr>
    <p:cSldViewPr>
      <p:cViewPr varScale="1">
        <p:scale>
          <a:sx n="63" d="100"/>
          <a:sy n="63" d="100"/>
        </p:scale>
        <p:origin x="-7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57CD6-BFB4-44A0-A86F-6BF0F054934A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C7E41-9135-4AED-BFBE-80ECD93775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0313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F8F4-FA41-4EC4-B1E7-62B63532681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9061-D427-46A1-9FF6-2A8800883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2D41-1CAE-4811-B9A2-7F41E0BC634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7C4BA-5C86-4DBF-AE41-9D42FC0E5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382F4-4CDF-4A92-935A-67A18A2A65F4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57B3E-260E-4613-A51C-F11831FF6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AD85-1084-4110-8E09-7427DCF9E8BB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BABD-D91D-4A7D-9A25-1ABC4F86C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DB541-5784-4E02-8A1A-30995160BFE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1569C-A41A-425F-B540-5034C7F1B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021D3-84D7-4295-B45E-7596BDC08E28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8AE5C-7B22-4C42-BC07-9099666FF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67C6-CB46-4D78-83E8-82D8669765D1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4F7D2-609D-4B52-BC02-5B150AC95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83734-B741-462B-93CF-CAB49B073BF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D3C2A-347E-42E5-A06B-2C212B1CB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00DC3-3B39-457B-B28C-3BFB57F80B8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67DE-FCAE-4DB8-B66C-463AAA243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E3FE9-01FC-4A4F-B9E0-53C06B3EF11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678D-0DBE-4F9E-812A-AF9E3CC69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BCF7E-03E7-44A5-A894-422844614D7B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25412-3D30-4F1D-9C30-E31BAADEF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2B5BED-DC67-4F18-B2B8-9B5567CA3B72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763B27-9B65-4BC2-B0A7-755D91DE0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188640"/>
            <a:ext cx="7632848" cy="6480720"/>
          </a:xfrm>
          <a:prstGeom prst="rect">
            <a:avLst/>
          </a:prstGeom>
          <a:blipFill dpi="0" rotWithShape="1"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srcRect/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88640"/>
            <a:ext cx="1115616" cy="1080120"/>
          </a:xfrm>
          <a:prstGeom prst="rect">
            <a:avLst/>
          </a:prstGeom>
          <a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5589240"/>
            <a:ext cx="1115616" cy="1080120"/>
          </a:xfrm>
          <a:prstGeom prst="rect">
            <a:avLst/>
          </a:prstGeom>
          <a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2924944"/>
            <a:ext cx="1115616" cy="1080120"/>
          </a:xfrm>
          <a:prstGeom prst="rect">
            <a:avLst/>
          </a:prstGeom>
          <a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1556792"/>
            <a:ext cx="1115616" cy="1080120"/>
          </a:xfrm>
          <a:prstGeom prst="rect">
            <a:avLst/>
          </a:prstGeom>
          <a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4293096"/>
            <a:ext cx="1115616" cy="1080120"/>
          </a:xfrm>
          <a:prstGeom prst="rect">
            <a:avLst/>
          </a:prstGeom>
          <a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lum bright="20000" contrast="20000"/>
            </a:blip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53" name="Рисунок 9" descr="j0193220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04813"/>
            <a:ext cx="71913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" name="Рисунок 15" descr="j0193220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141663"/>
            <a:ext cx="71913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Рисунок 16" descr="j0193220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5805488"/>
            <a:ext cx="71913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Рисунок 17" descr="j0193220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075" y="1749425"/>
            <a:ext cx="6746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7" name="Рисунок 18" descr="j0193220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508500"/>
            <a:ext cx="6731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6910536" cy="1656669"/>
          </a:xfrm>
        </p:spPr>
        <p:txBody>
          <a:bodyPr/>
          <a:lstStyle/>
          <a:p>
            <a:r>
              <a:rPr lang="ru-RU" sz="4800" dirty="0" smtClean="0">
                <a:latin typeface="Arial Black" pitchFamily="34" charset="0"/>
              </a:rPr>
              <a:t>«Уголок земли </a:t>
            </a:r>
            <a:r>
              <a:rPr lang="ru-RU" sz="4800" dirty="0" err="1" smtClean="0">
                <a:latin typeface="Arial Black" pitchFamily="34" charset="0"/>
              </a:rPr>
              <a:t>Воронцовской</a:t>
            </a:r>
            <a:r>
              <a:rPr lang="ru-RU" sz="4800" dirty="0" smtClean="0">
                <a:latin typeface="Arial Black" pitchFamily="34" charset="0"/>
              </a:rPr>
              <a:t>»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6997700" cy="4327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008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7429552" cy="617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7500990" cy="629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7572428" cy="6164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user\Рабочий стол\7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7429552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1043490" y="692696"/>
            <a:ext cx="7024744" cy="147796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1412111" y="548681"/>
            <a:ext cx="3057148" cy="883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Парк после реконструкции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 txBox="1">
            <a:spLocks/>
          </p:cNvSpPr>
          <p:nvPr/>
        </p:nvSpPr>
        <p:spPr>
          <a:xfrm>
            <a:off x="5011837" y="548683"/>
            <a:ext cx="3055717" cy="79208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Детская площадка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Documents and Settings\user\Рабочий стол\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57298"/>
            <a:ext cx="3060700" cy="4772025"/>
          </a:xfrm>
          <a:prstGeom prst="rect">
            <a:avLst/>
          </a:prstGeom>
          <a:noFill/>
        </p:spPr>
      </p:pic>
      <p:pic>
        <p:nvPicPr>
          <p:cNvPr id="14339" name="Picture 3" descr="C:\Documents and Settings\user\Рабочий стол\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041775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7885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7500990" cy="6188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066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7215238" cy="609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7181850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91090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7429552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4632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50"/>
            <a:ext cx="7561284" cy="6286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16106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7358114" cy="6242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4" descr="https://img3.stockfresh.com/files/p/ptichka/m/84/977923_stock-photo-birch-trees-in-a-fore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img3.stockfresh.com/files/p/ptichka/m/84/977923_stock-photo-birch-trees-in-a-fore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C:\Documents and Settings\user\Рабочий стол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750099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7500990" cy="63722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696" y="357166"/>
            <a:ext cx="7715304" cy="6226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ДУБОВЫЕ ЛИСТОЧ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ДУБОВЫЕ ЛИСТОЧКИ</Template>
  <TotalTime>455</TotalTime>
  <Words>10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Фокина Л. П. Шаблон ДУБОВЫЕ ЛИСТОЧКИ</vt:lpstr>
      <vt:lpstr>«Уголок земли Воронцовской»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46</cp:revision>
  <dcterms:created xsi:type="dcterms:W3CDTF">2017-02-12T17:35:21Z</dcterms:created>
  <dcterms:modified xsi:type="dcterms:W3CDTF">2019-12-19T06:10:17Z</dcterms:modified>
</cp:coreProperties>
</file>