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6" r:id="rId4"/>
    <p:sldId id="264" r:id="rId5"/>
    <p:sldId id="265" r:id="rId6"/>
    <p:sldId id="262" r:id="rId7"/>
    <p:sldId id="273" r:id="rId8"/>
    <p:sldId id="267" r:id="rId9"/>
    <p:sldId id="268" r:id="rId10"/>
    <p:sldId id="270" r:id="rId11"/>
    <p:sldId id="269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lgabor.com/" TargetMode="External"/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331640" y="1600201"/>
            <a:ext cx="6624736" cy="110871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«Приглашает театр кукол»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71600" y="404664"/>
            <a:ext cx="6985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6516216" y="4509120"/>
            <a:ext cx="2448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Бахирева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Наталья Владимировна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64915" y="6198990"/>
            <a:ext cx="14141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Январь  2019г</a:t>
            </a:r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.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Наталья\Pictures\1478072265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95253"/>
            <a:ext cx="4968552" cy="36857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58866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Театральные загадки</a:t>
            </a:r>
            <a:endParaRPr lang="ru-RU" sz="32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1484785"/>
            <a:ext cx="8280920" cy="424847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Артисты там работают,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зрители им хлопают,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Спектакль в цирке - на арене,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театре кукол где? - На... (сцене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Куклу на руку надел,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Замяукал, песню спел,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Поменял перчатку -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Шут сплясал вприсядку!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Кто куклу за собой ведет?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Ведет по сцене... (кукловод)</a:t>
            </a:r>
          </a:p>
          <a:p>
            <a:pPr algn="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Вот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сцене лес,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Вот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башня до небес.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город, и деревня,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Ты угадал, наверно: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 слышались овации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 нужно?  ( декорации)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211960" y="1315290"/>
            <a:ext cx="460851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14313" algn="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Стоит на сцене загражденье,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14313" algn="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Красивое на удивленье!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14313" algn="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Умельцем сделана - не фирмой,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14313" algn="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 как зовется? - Просто... (ширмой)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14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43362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Наталья\Pictures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764704"/>
            <a:ext cx="6552728" cy="49145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44336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1206084" y="1628800"/>
            <a:ext cx="6715172" cy="873389"/>
            <a:chOff x="597457" y="-834115"/>
            <a:chExt cx="7925152" cy="1149409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597457" y="-170760"/>
              <a:ext cx="7925152" cy="4860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FF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7" name="Прямоугольник 3"/>
            <p:cNvSpPr>
              <a:spLocks noChangeArrowheads="1"/>
            </p:cNvSpPr>
            <p:nvPr/>
          </p:nvSpPr>
          <p:spPr bwMode="auto">
            <a:xfrm>
              <a:off x="1366078" y="-834115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b="1" dirty="0" smtClean="0">
                  <a:solidFill>
                    <a:schemeClr val="tx2"/>
                  </a:solidFill>
                  <a:latin typeface="Monotype Corsiva" pitchFamily="66" charset="0"/>
                  <a:hlinkClick r:id="rId2"/>
                </a:rPr>
                <a:t>http</a:t>
              </a:r>
              <a:r>
                <a:rPr lang="en-US" sz="2000" b="1" dirty="0" smtClean="0">
                  <a:solidFill>
                    <a:schemeClr val="tx2"/>
                  </a:solidFill>
                  <a:latin typeface="Monotype Corsiva" pitchFamily="66" charset="0"/>
                  <a:hlinkClick r:id="rId2"/>
                </a:rPr>
                <a:t>://linda6035.ucoz.ru/</a:t>
              </a:r>
              <a:r>
                <a:rPr lang="ru-RU" sz="2000" b="1" dirty="0" smtClean="0">
                  <a:solidFill>
                    <a:schemeClr val="tx2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en-US" sz="2000" b="1" dirty="0" smtClean="0">
                  <a:solidFill>
                    <a:schemeClr val="tx2"/>
                  </a:solidFill>
                  <a:latin typeface="Monotype Corsiva" pitchFamily="66" charset="0"/>
                  <a:cs typeface="Arial" charset="0"/>
                </a:rPr>
                <a:t> </a:t>
              </a:r>
              <a:r>
                <a:rPr lang="ru-RU" sz="2000" b="1" dirty="0" smtClean="0">
                  <a:solidFill>
                    <a:schemeClr val="tx2"/>
                  </a:solidFill>
                  <a:latin typeface="Monotype Corsiva" pitchFamily="66" charset="0"/>
                  <a:cs typeface="Arial" charset="0"/>
                </a:rPr>
                <a:t> </a:t>
              </a:r>
              <a:endParaRPr lang="ru-RU" sz="2000" b="1" dirty="0">
                <a:solidFill>
                  <a:schemeClr val="tx2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691680" y="980728"/>
            <a:ext cx="57606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Monotype Corsiva" pitchFamily="66" charset="0"/>
              </a:rPr>
              <a:t>Информационные источники</a:t>
            </a:r>
          </a:p>
          <a:p>
            <a:pPr algn="ctr">
              <a:spcAft>
                <a:spcPts val="1000"/>
              </a:spcAft>
            </a:pPr>
            <a:r>
              <a:rPr lang="ru-RU" sz="2000" b="1" u="sng" dirty="0" smtClean="0">
                <a:solidFill>
                  <a:schemeClr val="tx2"/>
                </a:solidFill>
                <a:latin typeface="Monotype Corsiva" pitchFamily="66" charset="0"/>
                <a:ea typeface="Calibri"/>
                <a:cs typeface="Times New Roman"/>
                <a:hlinkClick r:id="rId3"/>
              </a:rPr>
              <a:t>http</a:t>
            </a:r>
            <a:r>
              <a:rPr lang="ru-RU" sz="2000" b="1" u="sng" dirty="0">
                <a:solidFill>
                  <a:schemeClr val="tx2"/>
                </a:solidFill>
                <a:latin typeface="Monotype Corsiva" pitchFamily="66" charset="0"/>
                <a:ea typeface="Calibri"/>
                <a:cs typeface="Times New Roman"/>
                <a:hlinkClick r:id="rId3"/>
              </a:rPr>
              <a:t>://www.olgabor.com/</a:t>
            </a:r>
            <a:r>
              <a:rPr lang="ru-RU" sz="2000" b="1" dirty="0">
                <a:solidFill>
                  <a:schemeClr val="tx2"/>
                </a:solidFill>
                <a:latin typeface="Monotype Corsiva" pitchFamily="66" charset="0"/>
                <a:ea typeface="Calibri"/>
                <a:cs typeface="Times New Roman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02902" y="1988840"/>
            <a:ext cx="25381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Monotype Corsiva" pitchFamily="66" charset="0"/>
              </a:rPr>
              <a:t>https://www.google.com</a:t>
            </a:r>
            <a:endParaRPr lang="ru-RU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227687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Monotype Corsiva" pitchFamily="66" charset="0"/>
              </a:rPr>
              <a:t>http://kmto-premiera.ru/novyy-teatr-kukol/about/</a:t>
            </a:r>
            <a:endParaRPr lang="ru-RU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6000" y="2636913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Monotype Corsiva" pitchFamily="66" charset="0"/>
              </a:rPr>
              <a:t>http://kladraz.ru/zagadki-dlja-detei/zagadki-pro-kukolnyi-teatr.html</a:t>
            </a:r>
            <a:endParaRPr lang="ru-RU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71191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5"/>
            <a:ext cx="3034680" cy="468052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ТЕАТР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КУКОЛ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У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 сегодня с мамой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Культурная программа.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Давай мне, мама, руку,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Пойдем в театр кукол!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я большой - я знаю,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кукол обожаю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Смотрю и не могу понять,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куклой можно управлять?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Взял рукавичку и надел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вот уж Петушок запел,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поменял ты рукавичку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превратился он в Лисичку!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 знаю я наверняка -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Актера трудится рука,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кукла оживает,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Поет, переживает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Волшебно это превращенье!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мама смотрит с восхищеньем.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мы в театр еще пойдем,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папу мы с собой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возьмем.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Н. Соколова.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аталья\Pictures\gusi_lebed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212976"/>
            <a:ext cx="5342528" cy="33123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63913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Театр начинается с вешалки</a:t>
            </a:r>
            <a:endParaRPr lang="ru-RU" sz="32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C:\Users\Наталья\Pictures\4dea393e59f03.jpg Obrasz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980729"/>
            <a:ext cx="2700614" cy="3384376"/>
          </a:xfrm>
          <a:prstGeom prst="rect">
            <a:avLst/>
          </a:prstGeom>
          <a:noFill/>
        </p:spPr>
      </p:pic>
      <p:pic>
        <p:nvPicPr>
          <p:cNvPr id="3075" name="Picture 3" descr="C:\Users\Наталья\Pictures\3c2141c63c8c6573180a481d4e4a6f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684917"/>
            <a:ext cx="5652629" cy="37684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639136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Pictures\gusi_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47408"/>
            <a:ext cx="3168352" cy="4477936"/>
          </a:xfrm>
          <a:prstGeom prst="rect">
            <a:avLst/>
          </a:prstGeom>
          <a:noFill/>
        </p:spPr>
      </p:pic>
      <p:pic>
        <p:nvPicPr>
          <p:cNvPr id="4099" name="Picture 3" descr="C:\Users\Наталья\Pictures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04663"/>
            <a:ext cx="3493929" cy="45813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63913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Как создают кукол</a:t>
            </a:r>
            <a:endParaRPr lang="ru-RU" sz="32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Users\Наталья\Pictures\2-z77-f80a2cff-e26a-428a-b55b-4b75784712c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24744"/>
            <a:ext cx="5184576" cy="3456384"/>
          </a:xfrm>
          <a:prstGeom prst="rect">
            <a:avLst/>
          </a:prstGeom>
          <a:noFill/>
        </p:spPr>
      </p:pic>
      <p:pic>
        <p:nvPicPr>
          <p:cNvPr id="5123" name="Picture 3" descr="C:\Users\Наталья\Pictures\dsc_55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429000"/>
            <a:ext cx="4573557" cy="303920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639136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Какие бывают куклы</a:t>
            </a:r>
            <a:endParaRPr lang="ru-RU" sz="32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2" descr="C:\Users\Наталья\Pictures\652667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052736"/>
            <a:ext cx="5715000" cy="3838575"/>
          </a:xfrm>
          <a:prstGeom prst="rect">
            <a:avLst/>
          </a:prstGeom>
          <a:noFill/>
        </p:spPr>
      </p:pic>
      <p:pic>
        <p:nvPicPr>
          <p:cNvPr id="7" name="Picture 3" descr="C:\Users\Наталья\Pictures\10160531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937256"/>
            <a:ext cx="5253660" cy="26574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443362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Какие бывают куклы</a:t>
            </a:r>
            <a:endParaRPr lang="ru-RU" sz="32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8" name="Picture 3" descr="C:\Users\Наталья\Pictures\1b646fb39ec78be32cb076261acddb59_1521519522_640_4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4908796" cy="3275087"/>
          </a:xfrm>
          <a:prstGeom prst="rect">
            <a:avLst/>
          </a:prstGeom>
          <a:noFill/>
        </p:spPr>
      </p:pic>
      <p:pic>
        <p:nvPicPr>
          <p:cNvPr id="9" name="Picture 5" descr="C:\Users\Наталья\Pictures\SarTerem_Прыгающая_принцесс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191014"/>
            <a:ext cx="4392488" cy="343712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44336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Monotype Corsiva" pitchFamily="66" charset="0"/>
              </a:rPr>
              <a:t>Кукловоды</a:t>
            </a:r>
            <a:endParaRPr lang="ru-RU" sz="3200" b="1" dirty="0">
              <a:solidFill>
                <a:schemeClr val="tx2"/>
              </a:solidFill>
              <a:latin typeface="Monotype Corsiva" pitchFamily="66" charset="0"/>
            </a:endParaRPr>
          </a:p>
        </p:txBody>
      </p:sp>
      <p:pic>
        <p:nvPicPr>
          <p:cNvPr id="6150" name="Picture 6" descr="C:\Users\Наталья\Pictures\3372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717032"/>
            <a:ext cx="4316366" cy="2880320"/>
          </a:xfrm>
          <a:prstGeom prst="rect">
            <a:avLst/>
          </a:prstGeom>
          <a:noFill/>
        </p:spPr>
      </p:pic>
      <p:pic>
        <p:nvPicPr>
          <p:cNvPr id="6151" name="Picture 7" descr="C:\Users\Наталья\Pictures\03bfba891cddc931ae664993c18b265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7"/>
            <a:ext cx="4925279" cy="31683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44336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:\Users\Наталья\Pictures\443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556792"/>
            <a:ext cx="7326408" cy="4680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443362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1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0000"/>
      </a:hlink>
      <a:folHlink>
        <a:srgbClr val="FF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134</Words>
  <Application>Microsoft Office PowerPoint</Application>
  <PresentationFormat>Экран (4:3)</PresentationFormat>
  <Paragraphs>36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Театр начинается с вешалки</vt:lpstr>
      <vt:lpstr>Слайд 4</vt:lpstr>
      <vt:lpstr>Как создают кукол</vt:lpstr>
      <vt:lpstr>Какие бывают куклы</vt:lpstr>
      <vt:lpstr>Какие бывают куклы</vt:lpstr>
      <vt:lpstr>Кукловоды</vt:lpstr>
      <vt:lpstr>Слайд 9</vt:lpstr>
      <vt:lpstr>Театральные загадки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Рамки-1</dc:title>
  <dc:creator>Фокина Лидия Петровна</dc:creator>
  <cp:keywords>Шаблон презентации</cp:keywords>
  <cp:lastModifiedBy>Наталья</cp:lastModifiedBy>
  <cp:revision>11</cp:revision>
  <dcterms:created xsi:type="dcterms:W3CDTF">2016-06-30T14:42:46Z</dcterms:created>
  <dcterms:modified xsi:type="dcterms:W3CDTF">2019-02-03T21:23:10Z</dcterms:modified>
</cp:coreProperties>
</file>