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  <p:sldId id="257" r:id="rId3"/>
    <p:sldId id="265" r:id="rId4"/>
    <p:sldId id="273" r:id="rId5"/>
    <p:sldId id="259" r:id="rId6"/>
    <p:sldId id="260" r:id="rId7"/>
    <p:sldId id="263" r:id="rId8"/>
    <p:sldId id="261" r:id="rId9"/>
    <p:sldId id="266" r:id="rId10"/>
    <p:sldId id="269" r:id="rId11"/>
    <p:sldId id="268" r:id="rId12"/>
    <p:sldId id="267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DEEB-0A29-419A-9E6A-4E28E5431263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FC9C-D091-400D-B0B6-188D8CB54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938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DEEB-0A29-419A-9E6A-4E28E5431263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FC9C-D091-400D-B0B6-188D8CB54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477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DEEB-0A29-419A-9E6A-4E28E5431263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FC9C-D091-400D-B0B6-188D8CB54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37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DEEB-0A29-419A-9E6A-4E28E5431263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FC9C-D091-400D-B0B6-188D8CB54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51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DEEB-0A29-419A-9E6A-4E28E5431263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FC9C-D091-400D-B0B6-188D8CB54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490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DEEB-0A29-419A-9E6A-4E28E5431263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FC9C-D091-400D-B0B6-188D8CB54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522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DEEB-0A29-419A-9E6A-4E28E5431263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FC9C-D091-400D-B0B6-188D8CB54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280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DEEB-0A29-419A-9E6A-4E28E5431263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FC9C-D091-400D-B0B6-188D8CB54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58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DEEB-0A29-419A-9E6A-4E28E5431263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FC9C-D091-400D-B0B6-188D8CB54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213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DEEB-0A29-419A-9E6A-4E28E5431263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FC9C-D091-400D-B0B6-188D8CB54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3820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4DEEB-0A29-419A-9E6A-4E28E5431263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DFC9C-D091-400D-B0B6-188D8CB54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466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4DEEB-0A29-419A-9E6A-4E28E5431263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DFC9C-D091-400D-B0B6-188D8CB54E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31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7" Type="http://schemas.microsoft.com/office/2007/relationships/hdphoto" Target="../media/hdphoto9.wdp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7.png"/><Relationship Id="rId5" Type="http://schemas.microsoft.com/office/2007/relationships/hdphoto" Target="../media/hdphoto8.wdp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19" Type="http://schemas.openxmlformats.org/officeDocument/2006/relationships/image" Target="../media/image19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12" Type="http://schemas.openxmlformats.org/officeDocument/2006/relationships/image" Target="../media/image39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11" Type="http://schemas.openxmlformats.org/officeDocument/2006/relationships/image" Target="../media/image38.jpeg"/><Relationship Id="rId5" Type="http://schemas.openxmlformats.org/officeDocument/2006/relationships/image" Target="../media/image33.jpeg"/><Relationship Id="rId10" Type="http://schemas.openxmlformats.org/officeDocument/2006/relationships/image" Target="../media/image37.jpeg"/><Relationship Id="rId4" Type="http://schemas.openxmlformats.org/officeDocument/2006/relationships/image" Target="../media/image32.jpeg"/><Relationship Id="rId9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microsoft.com/office/2007/relationships/hdphoto" Target="../media/hdphoto3.wdp"/><Relationship Id="rId7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5" Type="http://schemas.microsoft.com/office/2007/relationships/hdphoto" Target="../media/hdphoto5.wdp"/><Relationship Id="rId4" Type="http://schemas.openxmlformats.org/officeDocument/2006/relationships/image" Target="../media/image5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24744"/>
            <a:ext cx="7488832" cy="4320480"/>
          </a:xfr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>
              <a:lnSpc>
                <a:spcPct val="150000"/>
              </a:lnSpc>
            </a:pPr>
            <a:r>
              <a:rPr lang="ru-RU" sz="80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Звуки </a:t>
            </a:r>
            <a:r>
              <a:rPr lang="en-US" sz="80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[</a:t>
            </a:r>
            <a:r>
              <a:rPr lang="ru-RU" sz="80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</a:t>
            </a:r>
            <a:r>
              <a:rPr lang="en-US" sz="80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]</a:t>
            </a:r>
            <a:r>
              <a:rPr lang="ru-RU" sz="80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, </a:t>
            </a:r>
            <a:r>
              <a:rPr lang="en-US" sz="80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[</a:t>
            </a:r>
            <a:r>
              <a:rPr lang="ru-RU" sz="80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</a:t>
            </a:r>
            <a:r>
              <a:rPr lang="en-US" sz="80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’]</a:t>
            </a:r>
            <a:br>
              <a:rPr lang="ru-RU" sz="80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8000" b="1" cap="all" dirty="0">
                <a:ln w="9000" cmpd="sng">
                  <a:solidFill>
                    <a:schemeClr val="tx1"/>
                  </a:solidFill>
                  <a:prstDash val="solid"/>
                </a:ln>
                <a:solidFill>
                  <a:schemeClr val="tx2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Буква «Н»</a:t>
            </a:r>
          </a:p>
        </p:txBody>
      </p:sp>
    </p:spTree>
    <p:extLst>
      <p:ext uri="{BB962C8B-B14F-4D97-AF65-F5344CB8AC3E}">
        <p14:creationId xmlns:p14="http://schemas.microsoft.com/office/powerpoint/2010/main" val="1763798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7928845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72059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91" y="980728"/>
            <a:ext cx="8045473" cy="4600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0721671"/>
      </p:ext>
    </p:extLst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274638"/>
            <a:ext cx="2304256" cy="1143000"/>
          </a:xfrm>
        </p:spPr>
        <p:txBody>
          <a:bodyPr/>
          <a:lstStyle/>
          <a:p>
            <a:r>
              <a:rPr lang="ru-RU" sz="6600" b="1" dirty="0"/>
              <a:t>СЛО</a:t>
            </a:r>
            <a:r>
              <a:rPr lang="ru-RU" sz="6600" b="1" dirty="0">
                <a:solidFill>
                  <a:srgbClr val="C00000"/>
                </a:solidFill>
              </a:rPr>
              <a:t>Н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205520"/>
            <a:ext cx="5832648" cy="5239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0993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472326" y="4653136"/>
            <a:ext cx="6336704" cy="2101441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ru-RU" sz="4800" dirty="0">
                <a:ln>
                  <a:solidFill>
                    <a:schemeClr val="tx1"/>
                  </a:solidFill>
                </a:ln>
              </a:rPr>
              <a:t>— </a:t>
            </a: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latin typeface="Arial Black" panose="020B0A04020102020204" pitchFamily="34" charset="0"/>
              </a:rPr>
              <a:t>На занятии мне было трудно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555776" y="284493"/>
            <a:ext cx="6336704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4800" dirty="0">
                <a:ln>
                  <a:solidFill>
                    <a:schemeClr val="tx1"/>
                  </a:solidFill>
                </a:ln>
              </a:rPr>
              <a:t>— </a:t>
            </a: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00B050"/>
                </a:solidFill>
                <a:latin typeface="Arial Black" panose="020B0A04020102020204" pitchFamily="34" charset="0"/>
              </a:rPr>
              <a:t>Я доволен своей работой на занятии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796362" y="2814415"/>
            <a:ext cx="5688632" cy="1717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ru-RU" sz="4800" dirty="0"/>
              <a:t>— </a:t>
            </a: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latin typeface="Arial Black" panose="020B0A04020102020204" pitchFamily="34" charset="0"/>
              </a:rPr>
              <a:t>На занятии я работал плохо</a:t>
            </a:r>
          </a:p>
        </p:txBody>
      </p:sp>
      <p:pic>
        <p:nvPicPr>
          <p:cNvPr id="1026" name="Picture 2" descr="https://ds04.infourok.ru/uploads/ex/0dbc/00029243-cf339755/img2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407" b="96914" l="0" r="98824"/>
                    </a14:imgEffect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2828" y="290897"/>
            <a:ext cx="2126500" cy="2040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ds04.infourok.ru/uploads/ex/0dbc/00029243-cf339755/img23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6860" y="4613039"/>
            <a:ext cx="2358436" cy="2112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ds04.infourok.ru/uploads/ex/0dbc/00029243-cf339755/img23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0399" y="2331379"/>
            <a:ext cx="2205523" cy="2181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021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404664"/>
            <a:ext cx="8477171" cy="596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08457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25218" y="177355"/>
            <a:ext cx="1440160" cy="1413148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77652" y="177355"/>
            <a:ext cx="1408846" cy="1458597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6040" y="1981992"/>
            <a:ext cx="1731111" cy="150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07511" y="3571023"/>
            <a:ext cx="1819305" cy="1204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4637" y="3539917"/>
            <a:ext cx="1583722" cy="1344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358" y="3506152"/>
            <a:ext cx="1654902" cy="113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8894" y="5141969"/>
            <a:ext cx="1417699" cy="1315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61015" y="5119745"/>
            <a:ext cx="1782985" cy="13596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0483" y="4732476"/>
            <a:ext cx="1353522" cy="1942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0484" y="4848174"/>
            <a:ext cx="1104900" cy="169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5218" y="1762393"/>
            <a:ext cx="1386278" cy="1620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8358" y="4866513"/>
            <a:ext cx="1247867" cy="1673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3600" y="2185539"/>
            <a:ext cx="1671350" cy="11973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6" name="Picture 2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3879" y="5082128"/>
            <a:ext cx="1489721" cy="1479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8" name="Picture 24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6041" y="3515834"/>
            <a:ext cx="1401492" cy="1392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9" name="Picture 25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9015" y="1735230"/>
            <a:ext cx="1246369" cy="1703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0" name="Picture 26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4222" y="3730895"/>
            <a:ext cx="1946450" cy="1137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278" y="2009792"/>
            <a:ext cx="1441219" cy="1289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2" name="Picture 28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7152" y="1942534"/>
            <a:ext cx="1691573" cy="1585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Умножение 1"/>
          <p:cNvSpPr/>
          <p:nvPr/>
        </p:nvSpPr>
        <p:spPr>
          <a:xfrm>
            <a:off x="2917163" y="1996217"/>
            <a:ext cx="1038878" cy="1302901"/>
          </a:xfrm>
          <a:prstGeom prst="mathMultiply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26" name="Умножение 25"/>
          <p:cNvSpPr/>
          <p:nvPr/>
        </p:nvSpPr>
        <p:spPr>
          <a:xfrm>
            <a:off x="1693683" y="4988959"/>
            <a:ext cx="1128050" cy="1429044"/>
          </a:xfrm>
          <a:prstGeom prst="mathMultiply">
            <a:avLst/>
          </a:prstGeom>
          <a:solidFill>
            <a:schemeClr val="accent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065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6" grpId="0" animBg="1"/>
      <p:bldP spid="2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2.infourok.ru/uploads/ex/0780/000621ff-74136d7a/hello_html_m340a6858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617" y="659142"/>
            <a:ext cx="3062917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avatanplus.com/files/resources/original/56b64f2c4c03c152b82545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732598"/>
            <a:ext cx="2830823" cy="179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c.pxhere.com/photos/9d/b5/oil_painting_image_frame_fishing_vessel_swell_antique_picture_frame_gold-781932.jpg!d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616" y="3502015"/>
            <a:ext cx="2908059" cy="2088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printonic.ru/uploads/images/2016/04/04/img_5702bd5503311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81800" y="583117"/>
            <a:ext cx="1917361" cy="209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montessoriself.ru/wp-content/uploads/2014/09/ob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4330" y="3189259"/>
            <a:ext cx="2811184" cy="2589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ds03.infourok.ru/uploads/ex/01b0/0002e7df-b8743e7a/hello_html_m15d7f90a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7101" y="3095079"/>
            <a:ext cx="2360022" cy="2902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156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62" b="9248"/>
          <a:stretch/>
        </p:blipFill>
        <p:spPr bwMode="auto">
          <a:xfrm>
            <a:off x="1399084" y="971493"/>
            <a:ext cx="6684175" cy="4462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3552" y="4463031"/>
            <a:ext cx="1915933" cy="194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821" y="404664"/>
            <a:ext cx="1996057" cy="1681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9006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124" y="3952677"/>
            <a:ext cx="1880094" cy="2466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518" y="75923"/>
            <a:ext cx="1905000" cy="227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52168" y="2376795"/>
            <a:ext cx="1629099" cy="20603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2206" y="4958020"/>
            <a:ext cx="1746099" cy="1638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8162" y="2469067"/>
            <a:ext cx="1804477" cy="2293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0"/>
            <a:ext cx="1770241" cy="24321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919" y="4077072"/>
            <a:ext cx="1617256" cy="2342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95266" y="4374839"/>
            <a:ext cx="1886001" cy="2292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23518" y="860139"/>
            <a:ext cx="1728657" cy="2546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124" y="332656"/>
            <a:ext cx="2408129" cy="3160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0182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bg2">
                <a:lumMod val="2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50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285" y="291784"/>
            <a:ext cx="1924050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6346" y="3069491"/>
            <a:ext cx="1562100" cy="2920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20273" y="2480426"/>
            <a:ext cx="163334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73" t="2101" b="9302"/>
          <a:stretch/>
        </p:blipFill>
        <p:spPr bwMode="auto">
          <a:xfrm>
            <a:off x="3109841" y="1579649"/>
            <a:ext cx="3010432" cy="5063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02835" y="291784"/>
            <a:ext cx="1419225" cy="3175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7052" y="-1"/>
            <a:ext cx="1419225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6395" y="293272"/>
            <a:ext cx="1819275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54877" y="3238877"/>
            <a:ext cx="1260793" cy="3045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7204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4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4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400" fill="hold">
                                          <p:stCondLst>
                                            <p:cond delay="7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400" fill="hold">
                                          <p:stCondLst>
                                            <p:cond delay="9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4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4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400" fill="hold">
                                          <p:stCondLst>
                                            <p:cond delay="7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400" fill="hold">
                                          <p:stCondLst>
                                            <p:cond delay="9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4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2400" fill="hold">
                                          <p:stCondLst>
                                            <p:cond delay="4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400" fill="hold">
                                          <p:stCondLst>
                                            <p:cond delay="7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2400" fill="hold">
                                          <p:stCondLst>
                                            <p:cond delay="9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86592" y="987201"/>
            <a:ext cx="2402200" cy="465795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86592" y="1352550"/>
            <a:ext cx="2402200" cy="39243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4592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79712" y="3418284"/>
            <a:ext cx="4536504" cy="28589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5924"/>
          <a:stretch/>
        </p:blipFill>
        <p:spPr bwMode="auto">
          <a:xfrm>
            <a:off x="3635896" y="459258"/>
            <a:ext cx="3921870" cy="2959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79712" y="1124743"/>
            <a:ext cx="1522512" cy="2293541"/>
          </a:xfrm>
        </p:spPr>
        <p:txBody>
          <a:bodyPr>
            <a:noAutofit/>
          </a:bodyPr>
          <a:lstStyle/>
          <a:p>
            <a:r>
              <a:rPr lang="ru-RU" sz="19900" dirty="0">
                <a:solidFill>
                  <a:schemeClr val="tx2"/>
                </a:solidFill>
              </a:rPr>
              <a:t>Н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6319477" y="3933056"/>
            <a:ext cx="1647613" cy="2170755"/>
          </a:xfrm>
        </p:spPr>
        <p:txBody>
          <a:bodyPr>
            <a:noAutofit/>
          </a:bodyPr>
          <a:lstStyle/>
          <a:p>
            <a:r>
              <a:rPr lang="ru-RU" sz="19900" dirty="0">
                <a:solidFill>
                  <a:schemeClr val="tx2"/>
                </a:solidFill>
              </a:rPr>
              <a:t>Н</a:t>
            </a:r>
          </a:p>
        </p:txBody>
      </p:sp>
    </p:spTree>
    <p:extLst>
      <p:ext uri="{BB962C8B-B14F-4D97-AF65-F5344CB8AC3E}">
        <p14:creationId xmlns:p14="http://schemas.microsoft.com/office/powerpoint/2010/main" val="180320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1102</TotalTime>
  <Words>35</Words>
  <Application>Microsoft Office PowerPoint</Application>
  <PresentationFormat>Экран (4:3)</PresentationFormat>
  <Paragraphs>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Arial Black</vt:lpstr>
      <vt:lpstr>Calibri</vt:lpstr>
      <vt:lpstr>Тема Office</vt:lpstr>
      <vt:lpstr>Звуки [н], [н’] Буква «Н»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СЛОН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Булдакова</dc:creator>
  <cp:lastModifiedBy>Варвара Каледа</cp:lastModifiedBy>
  <cp:revision>36</cp:revision>
  <dcterms:created xsi:type="dcterms:W3CDTF">2017-11-30T21:20:52Z</dcterms:created>
  <dcterms:modified xsi:type="dcterms:W3CDTF">2019-12-19T11:01:19Z</dcterms:modified>
</cp:coreProperties>
</file>