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66" r:id="rId3"/>
    <p:sldId id="261" r:id="rId4"/>
    <p:sldId id="260" r:id="rId5"/>
    <p:sldId id="258" r:id="rId6"/>
    <p:sldId id="262" r:id="rId7"/>
    <p:sldId id="264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5DFFF"/>
    <a:srgbClr val="FFFF00"/>
    <a:srgbClr val="33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3011" autoAdjust="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BFE8DD-9924-4EC9-9C1F-C778A3137A70}" type="datetimeFigureOut">
              <a:rPr lang="ru-RU" smtClean="0"/>
              <a:t>20.05.2019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F0B3DE-E460-4017-AE2D-C542A37766D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32526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F0B3DE-E460-4017-AE2D-C542A37766DF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6462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20.05.2019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20.05.2019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20.05.2019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20.05.2019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20.05.2019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20.05.2019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20.05.2019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20.05.2019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20.05.2019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20.05.2019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20.05.2019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dirty="0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653380" y="262741"/>
            <a:ext cx="8239099" cy="6332519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solidFill>
              <a:srgbClr val="85D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409" name="Rectangle 1"/>
          <p:cNvSpPr>
            <a:spLocks noChangeArrowheads="1"/>
          </p:cNvSpPr>
          <p:nvPr userDrawn="1"/>
        </p:nvSpPr>
        <p:spPr bwMode="auto">
          <a:xfrm>
            <a:off x="21200" y="6619885"/>
            <a:ext cx="1095172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" b="0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© Фокина Лидия Петровна 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7" name="Picture 2" descr="http://img-fotki.yandex.ru/get/6709/16969765.141/0_74c93_8f7b4ea4_M.png"/>
          <p:cNvPicPr>
            <a:picLocks noChangeAspect="1" noChangeArrowheads="1"/>
          </p:cNvPicPr>
          <p:nvPr userDrawn="1"/>
        </p:nvPicPr>
        <p:blipFill>
          <a:blip r:embed="rId14" cstate="email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304" y="213247"/>
            <a:ext cx="1656184" cy="1578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https://img-fotki.yandex.ru/get/30086/200418627.15e/0_16ef74_4acbfbc4_orig.png"/>
          <p:cNvPicPr>
            <a:picLocks noChangeAspect="1" noChangeArrowheads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7923" y="1047750"/>
            <a:ext cx="848375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803899" y="1340768"/>
            <a:ext cx="8136904" cy="4358233"/>
            <a:chOff x="827137" y="1301218"/>
            <a:chExt cx="7530328" cy="4591160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827137" y="1301218"/>
              <a:ext cx="7530328" cy="97267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sz="5400" b="1" dirty="0">
                <a:ln w="19050">
                  <a:solidFill>
                    <a:srgbClr val="7030A0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95166" y="5503307"/>
              <a:ext cx="5084703" cy="38907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2411725" y="4960910"/>
            <a:ext cx="4755949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endParaRPr lang="ru-RU" sz="1600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r>
              <a: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685800" y="332656"/>
            <a:ext cx="7772400" cy="3528392"/>
          </a:xfrm>
        </p:spPr>
        <p:txBody>
          <a:bodyPr/>
          <a:lstStyle/>
          <a:p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дошкольное образовательное учреждение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сад № 41 г. Черемхово»</a:t>
            </a:r>
            <a:b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cs typeface="Arabic Typesetting" panose="03020402040406030203" pitchFamily="66" charset="-78"/>
              </a:rPr>
              <a:t/>
            </a:r>
            <a:br>
              <a:rPr lang="ru-RU" sz="1800" dirty="0">
                <a:cs typeface="Arabic Typesetting" panose="03020402040406030203" pitchFamily="66" charset="-78"/>
              </a:rPr>
            </a:br>
            <a:r>
              <a:rPr lang="ru-RU" dirty="0" smtClean="0">
                <a:solidFill>
                  <a:srgbClr val="0070C0"/>
                </a:solidFill>
                <a:cs typeface="Arabic Typesetting" panose="03020402040406030203" pitchFamily="66" charset="-78"/>
              </a:rPr>
              <a:t/>
            </a:r>
            <a:br>
              <a:rPr lang="ru-RU" dirty="0" smtClean="0">
                <a:solidFill>
                  <a:srgbClr val="0070C0"/>
                </a:solidFill>
                <a:cs typeface="Arabic Typesetting" panose="03020402040406030203" pitchFamily="66" charset="-78"/>
              </a:rPr>
            </a:br>
            <a:r>
              <a:rPr lang="ru-RU" dirty="0" smtClean="0">
                <a:solidFill>
                  <a:srgbClr val="0070C0"/>
                </a:solidFill>
                <a:cs typeface="Arabic Typesetting" panose="03020402040406030203" pitchFamily="66" charset="-78"/>
              </a:rPr>
              <a:t/>
            </a:r>
            <a:br>
              <a:rPr lang="ru-RU" dirty="0" smtClean="0">
                <a:solidFill>
                  <a:srgbClr val="0070C0"/>
                </a:solidFill>
                <a:cs typeface="Arabic Typesetting" panose="03020402040406030203" pitchFamily="66" charset="-78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уголка уединения</a:t>
            </a:r>
            <a:b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«Уютный домик»</a:t>
            </a:r>
            <a:endParaRPr lang="ru-RU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4789699" y="3886200"/>
            <a:ext cx="3814749" cy="1752600"/>
          </a:xfrm>
        </p:spPr>
        <p:txBody>
          <a:bodyPr/>
          <a:lstStyle/>
          <a:p>
            <a:pPr algn="l"/>
            <a:endParaRPr lang="ru-RU" sz="1400" dirty="0" smtClean="0">
              <a:solidFill>
                <a:schemeClr val="tx1"/>
              </a:solidFill>
            </a:endParaRPr>
          </a:p>
          <a:p>
            <a:pPr algn="l"/>
            <a:endParaRPr lang="ru-RU" sz="1400" dirty="0">
              <a:solidFill>
                <a:schemeClr val="tx1"/>
              </a:solidFill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l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группы «Улыбка»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l"/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Карпова Евгения Владимировна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868958"/>
          </a:xfrm>
        </p:spPr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ДО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59632" y="1600200"/>
            <a:ext cx="7427168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П. 3.3.2.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Развивающая предметно-пространственная среда должна обеспечивать возможность общения и совместной деятельности детей (в том числе детей разного возраста) и взрослых, двигательной активности детей,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возможности для уединения. </a:t>
            </a:r>
          </a:p>
        </p:txBody>
      </p:sp>
    </p:spTree>
    <p:extLst>
      <p:ext uri="{BB962C8B-B14F-4D97-AF65-F5344CB8AC3E}">
        <p14:creationId xmlns:p14="http://schemas.microsoft.com/office/powerpoint/2010/main" val="3434761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95536" y="476672"/>
            <a:ext cx="8229600" cy="580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755576" y="764704"/>
            <a:ext cx="7931224" cy="5688632"/>
          </a:xfrm>
        </p:spPr>
        <p:txBody>
          <a:bodyPr/>
          <a:lstStyle/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r>
              <a:rPr lang="ru-RU" b="1" dirty="0" smtClean="0">
                <a:latin typeface="Times New Roman"/>
                <a:ea typeface="Calibri"/>
                <a:cs typeface="Times New Roman"/>
              </a:rPr>
              <a:t>Уголок </a:t>
            </a:r>
            <a:r>
              <a:rPr lang="ru-RU" b="1" dirty="0">
                <a:latin typeface="Times New Roman"/>
                <a:ea typeface="Calibri"/>
                <a:cs typeface="Times New Roman"/>
              </a:rPr>
              <a:t>уединения</a:t>
            </a:r>
            <a:r>
              <a:rPr lang="ru-RU" dirty="0">
                <a:latin typeface="Times New Roman"/>
                <a:ea typeface="Calibri"/>
                <a:cs typeface="Times New Roman"/>
              </a:rPr>
              <a:t> – это место, где ребенок может поиграть с любимым предметом или игрушкой, рассмотреть интересную книгу или просто помечтать. </a:t>
            </a:r>
            <a:endParaRPr lang="ru-RU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2400" dirty="0">
              <a:ea typeface="Calibri"/>
              <a:cs typeface="Times New Roman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5887" y="3212976"/>
            <a:ext cx="3690169" cy="316835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3212976"/>
            <a:ext cx="3672408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6471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Группа 1"/>
          <p:cNvGrpSpPr>
            <a:grpSpLocks/>
          </p:cNvGrpSpPr>
          <p:nvPr/>
        </p:nvGrpSpPr>
        <p:grpSpPr bwMode="auto">
          <a:xfrm>
            <a:off x="1214414" y="1643050"/>
            <a:ext cx="6715172" cy="3972237"/>
            <a:chOff x="607288" y="-815361"/>
            <a:chExt cx="7925152" cy="5227599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607288" y="-815361"/>
              <a:ext cx="7925152" cy="48605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0070C0"/>
                </a:solidFill>
                <a:latin typeface="Arial" charset="0"/>
                <a:cs typeface="Arial" charset="0"/>
              </a:endParaRPr>
            </a:p>
          </p:txBody>
        </p:sp>
        <p:sp>
          <p:nvSpPr>
            <p:cNvPr id="6" name="Прямоугольник 3"/>
            <p:cNvSpPr>
              <a:spLocks noChangeArrowheads="1"/>
            </p:cNvSpPr>
            <p:nvPr/>
          </p:nvSpPr>
          <p:spPr bwMode="auto">
            <a:xfrm>
              <a:off x="1366078" y="3885680"/>
              <a:ext cx="6491880" cy="5265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ru-RU" sz="2000" dirty="0">
                <a:solidFill>
                  <a:srgbClr val="0070C0"/>
                </a:solidFill>
                <a:latin typeface="Monotype Corsiva" pitchFamily="66" charset="0"/>
                <a:cs typeface="Arial" charset="0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01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971600" y="764704"/>
            <a:ext cx="7715200" cy="5688632"/>
          </a:xfrm>
        </p:spPr>
        <p:txBody>
          <a:bodyPr/>
          <a:lstStyle/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Цель проекта: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оздать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условия личного пространства воспитанников для эмоционального благополучия в период адаптации. </a:t>
            </a:r>
            <a:endParaRPr lang="ru-RU" sz="2000" dirty="0" smtClean="0">
              <a:latin typeface="Times New Roman"/>
              <a:ea typeface="Calibri"/>
              <a:cs typeface="Times New Roman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4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Задачи проекта: </a:t>
            </a:r>
            <a:endParaRPr lang="ru-RU" sz="2400" dirty="0">
              <a:solidFill>
                <a:srgbClr val="FF0000"/>
              </a:solidFill>
              <a:ea typeface="Calibri"/>
              <a:cs typeface="Times New Roman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1. Изучить подходы в организации развивающей предметно-пространственной среды в соответствии с ФГОС ДО для детей раннего возраста.  </a:t>
            </a:r>
            <a:endParaRPr lang="ru-RU" sz="2000" dirty="0">
              <a:ea typeface="Calibri"/>
              <a:cs typeface="Times New Roman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2. Создать уголок уединения в соответствии с ФГОС.</a:t>
            </a:r>
            <a:endParaRPr lang="ru-RU" sz="2000" dirty="0">
              <a:ea typeface="Calibri"/>
              <a:cs typeface="Times New Roman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3. Расширить возможность личного пространства, места уединения для детей в групповом помещении.</a:t>
            </a:r>
            <a:endParaRPr lang="ru-RU" sz="2000" dirty="0">
              <a:ea typeface="Calibri"/>
              <a:cs typeface="Times New Roman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4. Обеспечить индивидуальные потребности ребенка и благоприятные условия его развития</a:t>
            </a:r>
            <a:r>
              <a:rPr lang="ru-RU" sz="2400" dirty="0">
                <a:latin typeface="Times New Roman"/>
                <a:ea typeface="Calibri"/>
                <a:cs typeface="Times New Roman"/>
              </a:rPr>
              <a:t>. </a:t>
            </a:r>
            <a:endParaRPr lang="ru-RU" sz="1800" dirty="0">
              <a:ea typeface="Calibri"/>
              <a:cs typeface="Times New Roman"/>
            </a:endParaRPr>
          </a:p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2000" dirty="0">
                <a:latin typeface="Times New Roman"/>
                <a:ea typeface="Calibri"/>
                <a:cs typeface="Times New Roman"/>
              </a:rPr>
              <a:t>5. Содействовать сотрудничеству педагогов и родителей, законных представителей для создания комфортной развивающей предметно-пространственной среды в группе. </a:t>
            </a:r>
            <a:endParaRPr lang="ru-RU" sz="20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7816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187624" y="1628800"/>
            <a:ext cx="7499176" cy="4497363"/>
          </a:xfrm>
        </p:spPr>
        <p:txBody>
          <a:bodyPr/>
          <a:lstStyle/>
          <a:p>
            <a:pPr indent="0" algn="just">
              <a:lnSpc>
                <a:spcPct val="107000"/>
              </a:lnSpc>
              <a:spcAft>
                <a:spcPts val="0"/>
              </a:spcAft>
              <a:buNone/>
            </a:pPr>
            <a:r>
              <a:rPr lang="ru-RU" sz="4400" b="1" dirty="0" smtClean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Практическая значимость </a:t>
            </a:r>
            <a:r>
              <a:rPr lang="ru-RU" sz="3600" dirty="0" smtClean="0">
                <a:latin typeface="Times New Roman"/>
                <a:ea typeface="Calibri"/>
                <a:cs typeface="Times New Roman"/>
              </a:rPr>
              <a:t>заключается </a:t>
            </a:r>
            <a:r>
              <a:rPr lang="ru-RU" sz="3600" dirty="0">
                <a:latin typeface="Times New Roman"/>
                <a:ea typeface="Calibri"/>
                <a:cs typeface="Times New Roman"/>
              </a:rPr>
              <a:t>в привыкании к новым режимным моментам, расставание с родителями, переживаемых детьми стрессовых ситуаций и т.п</a:t>
            </a:r>
            <a:r>
              <a:rPr lang="ru-RU" sz="4400" dirty="0">
                <a:latin typeface="Times New Roman"/>
                <a:ea typeface="Calibri"/>
                <a:cs typeface="Times New Roman"/>
              </a:rPr>
              <a:t>.</a:t>
            </a:r>
            <a:endParaRPr lang="ru-RU" sz="3600" dirty="0">
              <a:ea typeface="Calibri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2651864"/>
            <a:ext cx="4572000" cy="335989"/>
          </a:xfrm>
          <a:prstGeom prst="rect">
            <a:avLst/>
          </a:prstGeom>
        </p:spPr>
        <p:txBody>
          <a:bodyPr>
            <a:spAutoFit/>
          </a:bodyPr>
          <a:lstStyle/>
          <a:p>
            <a:pPr marL="188594" marR="198124" algn="ctr">
              <a:lnSpc>
                <a:spcPts val="1939"/>
              </a:lnSpc>
              <a:spcBef>
                <a:spcPts val="97"/>
              </a:spcBef>
            </a:pPr>
            <a:endParaRPr lang="ru-RU" dirty="0">
              <a:latin typeface="Times New Roman"/>
              <a:cs typeface="Times New Roman"/>
            </a:endParaRPr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4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>
          <a:xfrm>
            <a:off x="457200" y="620688"/>
            <a:ext cx="8229600" cy="5505475"/>
          </a:xfrm>
        </p:spPr>
        <p:txBody>
          <a:bodyPr/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002060"/>
                </a:solidFill>
              </a:rPr>
              <a:t>Наполнение уголка уединения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smtClean="0"/>
              <a:t>Фотоальбом с фотографиями родных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smtClean="0"/>
              <a:t>Игрушечный телефон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smtClean="0"/>
              <a:t>Мягкие подушки или модули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smtClean="0"/>
              <a:t>Дидактические игры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smtClean="0"/>
              <a:t>Пластилин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smtClean="0"/>
              <a:t>Музыкальные игрушки, куклы, мягкие игрушки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smtClean="0"/>
              <a:t>Украшения в виде бабочек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sz="2000" b="1" dirty="0" smtClean="0"/>
              <a:t>Тактильные мешочки с крупой</a:t>
            </a:r>
          </a:p>
          <a:p>
            <a:pPr>
              <a:buFont typeface="Arial" panose="020B0604020202020204" pitchFamily="34" charset="0"/>
              <a:buChar char="•"/>
            </a:pPr>
            <a:endParaRPr lang="ru-RU" sz="2000" b="1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82959">
            <a:off x="1043608" y="4331523"/>
            <a:ext cx="2592288" cy="176174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0206" y="4082222"/>
            <a:ext cx="2365970" cy="226034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6271" y="1134049"/>
            <a:ext cx="2195918" cy="189350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4082222"/>
            <a:ext cx="2597908" cy="2289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370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556792"/>
            <a:ext cx="7848872" cy="579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2700">
              <a:lnSpc>
                <a:spcPts val="3775"/>
              </a:lnSpc>
              <a:spcBef>
                <a:spcPts val="188"/>
              </a:spcBef>
            </a:pPr>
            <a:r>
              <a:rPr lang="ru-RU" sz="3200" b="1" dirty="0" smtClean="0">
                <a:solidFill>
                  <a:srgbClr val="FF0000"/>
                </a:solidFill>
                <a:latin typeface="Constantia" panose="02030602050306030303" pitchFamily="18" charset="0"/>
                <a:cs typeface="Times New Roman"/>
              </a:rPr>
              <a:t>  </a:t>
            </a:r>
            <a:endParaRPr lang="ru-RU" sz="3200" dirty="0">
              <a:solidFill>
                <a:srgbClr val="FF0000"/>
              </a:solidFill>
              <a:latin typeface="Constantia" panose="02030602050306030303" pitchFamily="18" charset="0"/>
              <a:cs typeface="Times New Roman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43608" y="404664"/>
            <a:ext cx="7704856" cy="58883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0215"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План реализации </a:t>
            </a:r>
            <a:r>
              <a:rPr lang="ru-RU" sz="2800" b="1" dirty="0" smtClean="0">
                <a:solidFill>
                  <a:srgbClr val="0070C0"/>
                </a:solidFill>
                <a:latin typeface="Times New Roman"/>
                <a:ea typeface="Calibri"/>
                <a:cs typeface="Times New Roman"/>
              </a:rPr>
              <a:t>проекта</a:t>
            </a:r>
            <a:endParaRPr lang="ru-RU" sz="2800" b="1" dirty="0">
              <a:solidFill>
                <a:srgbClr val="0070C0"/>
              </a:solidFill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1.Изучение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нормативных документов, регламентирующих выбор оборудования, учебно-методических и игровых материалов; современных научных разработок в области развивающей среды, материала по истории и стилям дизайна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.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2.Мониторинг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РППС (изучение особенностей групповых помещений, выявление особенностей зонирования в соответствии с возрастом воспитанников и составление перечня необходимого оборудования в игровых центрах).</a:t>
            </a:r>
            <a:endParaRPr lang="ru-RU" sz="2000" dirty="0">
              <a:ea typeface="Calibri"/>
              <a:cs typeface="Times New Roman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3.Работа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с родителями. Создание буклета «Условия, способствующие эмоциональному благополучию детей в период адаптации» </a:t>
            </a:r>
            <a:endParaRPr lang="ru-RU" sz="2000" dirty="0">
              <a:highlight>
                <a:srgbClr val="FFFF00"/>
              </a:highlight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4.Разработка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и презентация дизайн – проекта оформления уголка уединения в группе раннего возраста с атрибутами. </a:t>
            </a:r>
            <a:endParaRPr lang="ru-RU" sz="2000" dirty="0" smtClean="0">
              <a:latin typeface="Times New Roman"/>
              <a:ea typeface="Calibri"/>
              <a:cs typeface="Times New Roman"/>
            </a:endParaRP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000" dirty="0" smtClean="0">
                <a:latin typeface="Times New Roman"/>
                <a:ea typeface="Calibri"/>
                <a:cs typeface="Times New Roman"/>
              </a:rPr>
              <a:t>5.Представление </a:t>
            </a:r>
            <a:r>
              <a:rPr lang="ru-RU" sz="2000" dirty="0">
                <a:latin typeface="Times New Roman"/>
                <a:ea typeface="Calibri"/>
                <a:cs typeface="Times New Roman"/>
              </a:rPr>
              <a:t>результатов работы. Итоговая презентация Уголка </a:t>
            </a:r>
            <a:r>
              <a:rPr lang="ru-RU" sz="2000" dirty="0" smtClean="0">
                <a:latin typeface="Times New Roman"/>
                <a:ea typeface="Calibri"/>
                <a:cs typeface="Times New Roman"/>
              </a:rPr>
              <a:t>уединения.</a:t>
            </a:r>
          </a:p>
          <a:p>
            <a:pPr indent="450215" algn="just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/>
                <a:ea typeface="Calibri"/>
              </a:rPr>
              <a:t>Сроки </a:t>
            </a:r>
            <a:r>
              <a:rPr lang="ru-RU" sz="2400" b="1" dirty="0">
                <a:latin typeface="Times New Roman"/>
                <a:ea typeface="Calibri"/>
              </a:rPr>
              <a:t>реализации проекта: август </a:t>
            </a:r>
            <a:r>
              <a:rPr lang="ru-RU" sz="2400" b="1" dirty="0" smtClean="0">
                <a:latin typeface="Times New Roman"/>
                <a:ea typeface="Calibri"/>
              </a:rPr>
              <a:t>2019года.</a:t>
            </a:r>
            <a:endParaRPr lang="ru-RU" sz="2400" b="1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1398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2132856"/>
            <a:ext cx="7571184" cy="3993307"/>
          </a:xfrm>
        </p:spPr>
        <p:txBody>
          <a:bodyPr/>
          <a:lstStyle/>
          <a:p>
            <a:pPr marL="0" indent="0" algn="ctr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</a:t>
            </a:r>
          </a:p>
          <a:p>
            <a:pPr marL="0" indent="0" algn="ctr">
              <a:buNone/>
            </a:pPr>
            <a:r>
              <a:rPr lang="ru-RU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ВНИМАНИЕ!</a:t>
            </a:r>
            <a:endParaRPr lang="ru-RU" sz="7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149757"/>
      </p:ext>
    </p:extLst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3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70C0"/>
      </a:hlink>
      <a:folHlink>
        <a:srgbClr val="0070C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818</TotalTime>
  <Words>334</Words>
  <Application>Microsoft Office PowerPoint</Application>
  <PresentationFormat>Экран (4:3)</PresentationFormat>
  <Paragraphs>40</Paragraphs>
  <Slides>8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5" baseType="lpstr">
      <vt:lpstr>Arabic Typesetting</vt:lpstr>
      <vt:lpstr>Arial</vt:lpstr>
      <vt:lpstr>Calibri</vt:lpstr>
      <vt:lpstr>Constantia</vt:lpstr>
      <vt:lpstr>Monotype Corsiva</vt:lpstr>
      <vt:lpstr>Times New Roman</vt:lpstr>
      <vt:lpstr>1_Тема Office</vt:lpstr>
      <vt:lpstr>Муниципальное дошкольное образовательное учреждение «Детский сад № 41 г. Черемхово»    Проект уголка уединения «Уютный домик»</vt:lpstr>
      <vt:lpstr>ФГОС ДО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презентации</dc:title>
  <dc:creator>Шаблон Фокиной Л. П.</dc:creator>
  <cp:lastModifiedBy>Admin</cp:lastModifiedBy>
  <cp:revision>75</cp:revision>
  <dcterms:created xsi:type="dcterms:W3CDTF">2014-07-06T18:18:01Z</dcterms:created>
  <dcterms:modified xsi:type="dcterms:W3CDTF">2019-05-20T03:11:48Z</dcterms:modified>
</cp:coreProperties>
</file>