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ags/tag4.xml" ContentType="application/vnd.openxmlformats-officedocument.presentationml.tags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ags/tag2.xml" ContentType="application/vnd.openxmlformats-officedocument.presentationml.tags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tags/tag3.xml" ContentType="application/vnd.openxmlformats-officedocument.presentationml.tags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2" r:id="rId1"/>
    <p:sldMasterId id="2147483764" r:id="rId2"/>
    <p:sldMasterId id="2147483776" r:id="rId3"/>
    <p:sldMasterId id="2147483944" r:id="rId4"/>
  </p:sldMasterIdLst>
  <p:notesMasterIdLst>
    <p:notesMasterId r:id="rId21"/>
  </p:notesMasterIdLst>
  <p:sldIdLst>
    <p:sldId id="256" r:id="rId5"/>
    <p:sldId id="307" r:id="rId6"/>
    <p:sldId id="260" r:id="rId7"/>
    <p:sldId id="310" r:id="rId8"/>
    <p:sldId id="300" r:id="rId9"/>
    <p:sldId id="303" r:id="rId10"/>
    <p:sldId id="305" r:id="rId11"/>
    <p:sldId id="283" r:id="rId12"/>
    <p:sldId id="304" r:id="rId13"/>
    <p:sldId id="281" r:id="rId14"/>
    <p:sldId id="298" r:id="rId15"/>
    <p:sldId id="308" r:id="rId16"/>
    <p:sldId id="299" r:id="rId17"/>
    <p:sldId id="285" r:id="rId18"/>
    <p:sldId id="286" r:id="rId19"/>
    <p:sldId id="289" r:id="rId2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Franklin Gothic Book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Franklin Gothic Book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Franklin Gothic Book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Franklin Gothic Book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Franklin Gothic Book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Franklin Gothic Book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Franklin Gothic Book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Franklin Gothic Book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Franklin Gothic Book" pitchFamily="34" charset="0"/>
        <a:ea typeface="+mn-ea"/>
        <a:cs typeface="Arial" charset="0"/>
      </a:defRPr>
    </a:lvl9pPr>
  </p:defaultTextStyle>
  <p:extLst>
    <p:ext uri="{521415D9-36F7-43E2-AB2F-B90AF26B5E84}">
      <p14:sectionLst xmlns="" xmlns:p14="http://schemas.microsoft.com/office/powerpoint/2010/main">
        <p14:section name="Раздел без заголовка" id="{925245C0-CAB6-43DA-987E-4F3B4F84C33A}">
          <p14:sldIdLst>
            <p14:sldId id="256"/>
            <p14:sldId id="306"/>
            <p14:sldId id="307"/>
            <p14:sldId id="260"/>
            <p14:sldId id="310"/>
            <p14:sldId id="300"/>
            <p14:sldId id="303"/>
            <p14:sldId id="305"/>
            <p14:sldId id="283"/>
            <p14:sldId id="304"/>
            <p14:sldId id="281"/>
            <p14:sldId id="298"/>
            <p14:sldId id="308"/>
            <p14:sldId id="299"/>
            <p14:sldId id="285"/>
            <p14:sldId id="309"/>
            <p14:sldId id="286"/>
            <p14:sldId id="289"/>
            <p14:sldId id="291"/>
            <p14:sldId id="301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0"/>
      </p:ext>
    </p:extLst>
  </p:showPr>
  <p:clrMru>
    <a:srgbClr val="00FFFF"/>
    <a:srgbClr val="3333FF"/>
    <a:srgbClr val="FF66FF"/>
    <a:srgbClr val="00FF00"/>
    <a:srgbClr val="FF3399"/>
    <a:srgbClr val="FF5050"/>
    <a:srgbClr val="CC00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9174" autoAdjust="0"/>
    <p:restoredTop sz="94671" autoAdjust="0"/>
  </p:normalViewPr>
  <p:slideViewPr>
    <p:cSldViewPr>
      <p:cViewPr>
        <p:scale>
          <a:sx n="60" d="100"/>
          <a:sy n="60" d="100"/>
        </p:scale>
        <p:origin x="-1302" y="-3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slideMaster" Target="slideMasters/slideMaster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619BFF8F-DB96-4582-8191-404FDD19C08B}" type="datetimeFigureOut">
              <a:rPr lang="ru-RU"/>
              <a:pPr>
                <a:defRPr/>
              </a:pPr>
              <a:t>19.12.2019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71DE98A6-DE90-45DE-85EB-3B033230EC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3660552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57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458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Franklin Gothic Book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Franklin Gothic Book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Franklin Gothic Book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Franklin Gothic Book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Franklin Gothic Book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ranklin Gothic Book" pitchFamily="34" charset="0"/>
                <a:cs typeface="Arial" charset="0"/>
              </a:defRPr>
            </a:lvl9pPr>
          </a:lstStyle>
          <a:p>
            <a:pPr eaLnBrk="1" hangingPunct="1"/>
            <a:fld id="{6DF36D0E-66AE-4BCF-95A5-B3EFE291F5C6}" type="slidenum">
              <a:rPr lang="ru-RU" smtClean="0"/>
              <a:pPr eaLnBrk="1" hangingPunct="1"/>
              <a:t>1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701925" y="2130425"/>
            <a:ext cx="4800600" cy="1470025"/>
          </a:xfrm>
        </p:spPr>
        <p:txBody>
          <a:bodyPr/>
          <a:lstStyle>
            <a:lvl1pPr>
              <a:buClr>
                <a:srgbClr val="FFFFFF"/>
              </a:buCl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701925" y="3886200"/>
            <a:ext cx="4114800" cy="1752600"/>
          </a:xfrm>
        </p:spPr>
        <p:txBody>
          <a:bodyPr/>
          <a:lstStyle>
            <a:lvl1pPr marL="0" indent="0">
              <a:buClr>
                <a:srgbClr val="FFFFFF"/>
              </a:buClr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CE61F48-A59E-4284-8AF1-F921646D07FD}" type="datetime1">
              <a:rPr lang="ru-RU" smtClean="0"/>
              <a:pPr>
                <a:defRPr/>
              </a:pPr>
              <a:t>19.12.2019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ru-RU" smtClean="0"/>
              <a:t>Мастер презентаций </a:t>
            </a:r>
            <a:r>
              <a:rPr lang="en-US" smtClean="0"/>
              <a:t>http:/www.deti-66.ru/</a:t>
            </a: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E2B8138-7A46-452D-9AD2-99CE4856C87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9411530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0" advClick="0" advTm="20000"/>
    </mc:Choice>
    <mc:Fallback>
      <p:transition spd="slow" advClick="0" advTm="20000"/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9E54FB-A1C2-4935-B145-4E498C286E6B}" type="datetime1">
              <a:rPr lang="ru-RU" smtClean="0"/>
              <a:pPr>
                <a:defRPr/>
              </a:pPr>
              <a:t>19.12.2019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Мастер презентаций </a:t>
            </a:r>
            <a:r>
              <a:rPr lang="en-US" smtClean="0"/>
              <a:t>http:/www.deti-66.ru/</a:t>
            </a: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54A224-ABE8-49BD-B128-34D780727AB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7212106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0" advClick="0" advTm="20000"/>
    </mc:Choice>
    <mc:Fallback>
      <p:transition spd="slow" advClick="0" advTm="20000"/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439025" y="274638"/>
            <a:ext cx="158115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693988" y="274638"/>
            <a:ext cx="4592637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C22453-846D-4025-B37E-C4A5C17309CF}" type="datetime1">
              <a:rPr lang="ru-RU" smtClean="0"/>
              <a:pPr>
                <a:defRPr/>
              </a:pPr>
              <a:t>19.12.2019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Мастер презентаций </a:t>
            </a:r>
            <a:r>
              <a:rPr lang="en-US" smtClean="0"/>
              <a:t>http:/www.deti-66.ru/</a:t>
            </a: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6B8BFF-4B00-449A-BC6F-E50F46249F5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82105531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0" advClick="0" advTm="20000"/>
    </mc:Choice>
    <mc:Fallback>
      <p:transition spd="slow" advClick="0" advTm="20000"/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136525" y="136525"/>
            <a:ext cx="8866188" cy="6581775"/>
          </a:xfrm>
          <a:prstGeom prst="rect">
            <a:avLst/>
          </a:prstGeom>
          <a:solidFill>
            <a:schemeClr val="bg1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ctrTitle"/>
          </p:nvPr>
        </p:nvSpPr>
        <p:spPr>
          <a:xfrm>
            <a:off x="455613" y="2130425"/>
            <a:ext cx="7313612" cy="1470025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9700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455613" y="3886200"/>
            <a:ext cx="7313612" cy="1752600"/>
          </a:xfrm>
        </p:spPr>
        <p:txBody>
          <a:bodyPr/>
          <a:lstStyle>
            <a:lvl1pPr marL="0" indent="0">
              <a:buClr>
                <a:srgbClr val="FFFFFF"/>
              </a:buClr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E24B26A-2BE9-4181-810E-95E9CABE6EEC}" type="datetime1">
              <a:rPr lang="ru-RU" smtClean="0"/>
              <a:pPr>
                <a:defRPr/>
              </a:pPr>
              <a:t>19.12.2019</a:t>
            </a:fld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ru-RU" smtClean="0"/>
              <a:t>Мастер презентаций </a:t>
            </a:r>
            <a:r>
              <a:rPr lang="en-US" smtClean="0"/>
              <a:t>http:/www.deti-66.ru/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5657F0D-C819-4F8F-9B3F-400C5C6CE3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96985051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0" advClick="0" advTm="20000"/>
    </mc:Choice>
    <mc:Fallback>
      <p:transition spd="slow" advClick="0" advTm="2000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4B0A83-DC42-4461-AFFE-33F1F13A2F3F}" type="datetime1">
              <a:rPr lang="ru-RU" smtClean="0"/>
              <a:pPr>
                <a:defRPr/>
              </a:pPr>
              <a:t>19.12.2019</a:t>
            </a:fld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Мастер презентаций </a:t>
            </a:r>
            <a:r>
              <a:rPr lang="en-US" smtClean="0"/>
              <a:t>http:/www.deti-66.ru/</a:t>
            </a: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237255-F559-450E-BB86-18472025D1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38434832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0" advClick="0" advTm="20000"/>
    </mc:Choice>
    <mc:Fallback>
      <p:transition spd="slow" advClick="0" advTm="20000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33B890-7784-480D-B9FC-8B73DF09E36D}" type="datetime1">
              <a:rPr lang="ru-RU" smtClean="0"/>
              <a:pPr>
                <a:defRPr/>
              </a:pPr>
              <a:t>19.12.2019</a:t>
            </a:fld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Мастер презентаций </a:t>
            </a:r>
            <a:r>
              <a:rPr lang="en-US" smtClean="0"/>
              <a:t>http:/www.deti-66.ru/</a:t>
            </a: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66462E-7D2B-487A-A34E-2FF7B21F96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53941911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0" advClick="0" advTm="20000"/>
    </mc:Choice>
    <mc:Fallback>
      <p:transition spd="slow" advClick="0" advTm="20000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5613" y="1600200"/>
            <a:ext cx="4037012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5025" y="1600200"/>
            <a:ext cx="4037013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8E6C8D-E172-43ED-8EE8-682C1169DA7F}" type="datetime1">
              <a:rPr lang="ru-RU" smtClean="0"/>
              <a:pPr>
                <a:defRPr/>
              </a:pPr>
              <a:t>19.12.2019</a:t>
            </a:fld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Мастер презентаций </a:t>
            </a:r>
            <a:r>
              <a:rPr lang="en-US" smtClean="0"/>
              <a:t>http:/www.deti-66.ru/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28EA40-2D41-435E-BB46-45EAE2899EC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82257368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0" advClick="0" advTm="20000"/>
    </mc:Choice>
    <mc:Fallback>
      <p:transition spd="slow" advClick="0" advTm="20000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C37307-5381-4F9A-8C4A-86CA51FCE8CE}" type="datetime1">
              <a:rPr lang="ru-RU" smtClean="0"/>
              <a:pPr>
                <a:defRPr/>
              </a:pPr>
              <a:t>19.12.2019</a:t>
            </a:fld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Мастер презентаций </a:t>
            </a:r>
            <a:r>
              <a:rPr lang="en-US" smtClean="0"/>
              <a:t>http:/www.deti-66.ru/</a:t>
            </a:r>
            <a:endParaRPr lang="en-US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7855B5-649F-4BD0-8374-8CFA9568BA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92563174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0" advClick="0" advTm="20000"/>
    </mc:Choice>
    <mc:Fallback>
      <p:transition spd="slow" advClick="0" advTm="20000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6D8FC9-C44A-4BAB-96F9-1C0F3247EF96}" type="datetime1">
              <a:rPr lang="ru-RU" smtClean="0"/>
              <a:pPr>
                <a:defRPr/>
              </a:pPr>
              <a:t>19.12.2019</a:t>
            </a:fld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Мастер презентаций </a:t>
            </a:r>
            <a:r>
              <a:rPr lang="en-US" smtClean="0"/>
              <a:t>http:/www.deti-66.ru/</a:t>
            </a: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985F99-E76F-4EBC-903E-FC2CAF5D735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01682679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0" advClick="0" advTm="20000"/>
    </mc:Choice>
    <mc:Fallback>
      <p:transition spd="slow" advClick="0" advTm="20000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A69F57-EFB4-4801-9E79-9E4FE8459BEF}" type="datetime1">
              <a:rPr lang="ru-RU" smtClean="0"/>
              <a:pPr>
                <a:defRPr/>
              </a:pPr>
              <a:t>19.12.2019</a:t>
            </a:fld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Мастер презентаций </a:t>
            </a:r>
            <a:r>
              <a:rPr lang="en-US" smtClean="0"/>
              <a:t>http:/www.deti-66.ru/</a:t>
            </a: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FFF310-3F50-4C10-A16A-A31FD192F5F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51496779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0" advClick="0" advTm="20000"/>
    </mc:Choice>
    <mc:Fallback>
      <p:transition spd="slow" advClick="0" advTm="20000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DF1C38-F4B2-4BD0-8A71-327D72839474}" type="datetime1">
              <a:rPr lang="ru-RU" smtClean="0"/>
              <a:pPr>
                <a:defRPr/>
              </a:pPr>
              <a:t>19.12.2019</a:t>
            </a:fld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Мастер презентаций </a:t>
            </a:r>
            <a:r>
              <a:rPr lang="en-US" smtClean="0"/>
              <a:t>http:/www.deti-66.ru/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84D24F-4FFD-48DD-8098-E929A4EFB1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03051398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0" advClick="0" advTm="20000"/>
    </mc:Choice>
    <mc:Fallback>
      <p:transition spd="slow" advClick="0" advTm="200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510DAB-982A-4EDB-9B32-84C12D41BBD2}" type="datetime1">
              <a:rPr lang="ru-RU" smtClean="0"/>
              <a:pPr>
                <a:defRPr/>
              </a:pPr>
              <a:t>19.12.2019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Мастер презентаций </a:t>
            </a:r>
            <a:r>
              <a:rPr lang="en-US" smtClean="0"/>
              <a:t>http:/www.deti-66.ru/</a:t>
            </a: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A50E7D-83CF-46CE-80A6-37FAD5CBD2A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4602323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0" advClick="0" advTm="20000"/>
    </mc:Choice>
    <mc:Fallback>
      <p:transition spd="slow" advClick="0" advTm="20000"/>
    </mc:Fallback>
  </mc:AlternateContent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266560-1B70-4255-A99E-12BBD853C728}" type="datetime1">
              <a:rPr lang="ru-RU" smtClean="0"/>
              <a:pPr>
                <a:defRPr/>
              </a:pPr>
              <a:t>19.12.2019</a:t>
            </a:fld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Мастер презентаций </a:t>
            </a:r>
            <a:r>
              <a:rPr lang="en-US" smtClean="0"/>
              <a:t>http:/www.deti-66.ru/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9E7026-EAAB-4581-8135-BABDDDAB348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09794744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0" advClick="0" advTm="20000"/>
    </mc:Choice>
    <mc:Fallback>
      <p:transition spd="slow" advClick="0" advTm="20000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18E892-3B00-48EE-8FCA-8705E973DD37}" type="datetime1">
              <a:rPr lang="ru-RU" smtClean="0"/>
              <a:pPr>
                <a:defRPr/>
              </a:pPr>
              <a:t>19.12.2019</a:t>
            </a:fld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Мастер презентаций </a:t>
            </a:r>
            <a:r>
              <a:rPr lang="en-US" smtClean="0"/>
              <a:t>http:/www.deti-66.ru/</a:t>
            </a: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9D9E22-B12C-4CF2-A0C4-925AF4CC81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42771422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0" advClick="0" advTm="20000"/>
    </mc:Choice>
    <mc:Fallback>
      <p:transition spd="slow" advClick="0" advTm="20000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6225" y="274638"/>
            <a:ext cx="2055813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5613" y="274638"/>
            <a:ext cx="6018212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717945-F0A1-44E6-82B9-2541C84F048C}" type="datetime1">
              <a:rPr lang="ru-RU" smtClean="0"/>
              <a:pPr>
                <a:defRPr/>
              </a:pPr>
              <a:t>19.12.2019</a:t>
            </a:fld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Мастер презентаций </a:t>
            </a:r>
            <a:r>
              <a:rPr lang="en-US" smtClean="0"/>
              <a:t>http:/www.deti-66.ru/</a:t>
            </a: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ECB364-BD0A-4A3E-89E2-102B43303C4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12138619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0" advClick="0" advTm="20000"/>
    </mc:Choice>
    <mc:Fallback>
      <p:transition spd="slow" advClick="0" advTm="20000"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9" name="Picture 7" descr="OlimpMaste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33337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31913" y="5589588"/>
            <a:ext cx="6400800" cy="11049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0" advClick="0" advTm="20000"/>
    </mc:Choice>
    <mc:Fallback>
      <p:transition spd="slow" advClick="0" advTm="20000"/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0515958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0" advClick="0" advTm="20000"/>
    </mc:Choice>
    <mc:Fallback>
      <p:transition spd="slow" advClick="0" advTm="20000"/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="" xmlns:p14="http://schemas.microsoft.com/office/powerpoint/2010/main" val="411477443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0" advClick="0" advTm="20000"/>
    </mc:Choice>
    <mc:Fallback>
      <p:transition spd="slow" advClick="0" advTm="20000"/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50825" y="1989138"/>
            <a:ext cx="4244975" cy="4597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989138"/>
            <a:ext cx="4244975" cy="4597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0247760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0" advClick="0" advTm="20000"/>
    </mc:Choice>
    <mc:Fallback>
      <p:transition spd="slow" advClick="0" advTm="20000"/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2063490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0" advClick="0" advTm="20000"/>
    </mc:Choice>
    <mc:Fallback>
      <p:transition spd="slow" advClick="0" advTm="20000"/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0274388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0" advClick="0" advTm="20000"/>
    </mc:Choice>
    <mc:Fallback>
      <p:transition spd="slow" advClick="0" advTm="20000"/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383514593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0" advClick="0" advTm="20000"/>
    </mc:Choice>
    <mc:Fallback>
      <p:transition spd="slow" advClick="0" advTm="200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49C41D-B966-4D33-9E25-391D1AD9CCE3}" type="datetime1">
              <a:rPr lang="ru-RU" smtClean="0"/>
              <a:pPr>
                <a:defRPr/>
              </a:pPr>
              <a:t>19.12.2019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Мастер презентаций </a:t>
            </a:r>
            <a:r>
              <a:rPr lang="en-US" smtClean="0"/>
              <a:t>http:/www.deti-66.ru/</a:t>
            </a: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B85ED0-DC3D-439F-8723-757F5426907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5109031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0" advClick="0" advTm="20000"/>
    </mc:Choice>
    <mc:Fallback>
      <p:transition spd="slow" advClick="0" advTm="20000"/>
    </mc:Fallback>
  </mc:AlternateContent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="" xmlns:p14="http://schemas.microsoft.com/office/powerpoint/2010/main" val="308840865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0" advClick="0" advTm="20000"/>
    </mc:Choice>
    <mc:Fallback>
      <p:transition spd="slow" advClick="0" advTm="20000"/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="" xmlns:p14="http://schemas.microsoft.com/office/powerpoint/2010/main" val="197990039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0" advClick="0" advTm="20000"/>
    </mc:Choice>
    <mc:Fallback>
      <p:transition spd="slow" advClick="0" advTm="20000"/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8315641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0" advClick="0" advTm="20000"/>
    </mc:Choice>
    <mc:Fallback>
      <p:transition spd="slow" advClick="0" advTm="20000"/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32588" y="836613"/>
            <a:ext cx="2160587" cy="57499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50825" y="836613"/>
            <a:ext cx="6329363" cy="57499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552463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0" advClick="0" advTm="20000"/>
    </mc:Choice>
    <mc:Fallback>
      <p:transition spd="slow" advClick="0" advTm="20000"/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B5EC67FD-D489-4434-A3DF-10458AACDF14}" type="datetime1">
              <a:rPr lang="ru-RU" smtClean="0"/>
              <a:pPr>
                <a:defRPr/>
              </a:pPr>
              <a:t>19.12.2019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r>
              <a:rPr lang="ru-RU" smtClean="0"/>
              <a:t>Мастер презентаций </a:t>
            </a:r>
            <a:r>
              <a:rPr lang="en-US" smtClean="0"/>
              <a:t>http:/www.deti-66.ru/</a:t>
            </a:r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7E2B8138-7A46-452D-9AD2-99CE4856C87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0" advClick="0" advTm="20000"/>
    </mc:Choice>
    <mc:Fallback>
      <p:transition spd="slow" advClick="0" advTm="20000"/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F8A0CD4D-E10F-45B1-ADF5-9C3B4DC295E7}" type="datetime1">
              <a:rPr lang="ru-RU" smtClean="0"/>
              <a:pPr>
                <a:defRPr/>
              </a:pPr>
              <a:t>19.12.2019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r>
              <a:rPr lang="ru-RU" smtClean="0"/>
              <a:t>Мастер презентаций </a:t>
            </a:r>
            <a:r>
              <a:rPr lang="en-US" smtClean="0"/>
              <a:t>http:/www.deti-66.ru/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6DA50E7D-83CF-46CE-80A6-37FAD5CBD2A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0" advClick="0" advTm="20000"/>
    </mc:Choice>
    <mc:Fallback>
      <p:transition spd="slow" advClick="0" advTm="20000"/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701DB85A-3D41-4E9E-9E59-581C1CA4DFA3}" type="datetime1">
              <a:rPr lang="ru-RU" smtClean="0"/>
              <a:pPr>
                <a:defRPr/>
              </a:pPr>
              <a:t>19.12.2019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r>
              <a:rPr lang="ru-RU" smtClean="0"/>
              <a:t>Мастер презентаций </a:t>
            </a:r>
            <a:r>
              <a:rPr lang="en-US" smtClean="0"/>
              <a:t>http:/www.deti-66.ru/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80B85ED0-DC3D-439F-8723-757F5426907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0" advClick="0" advTm="20000"/>
    </mc:Choice>
    <mc:Fallback>
      <p:transition spd="slow" advClick="0" advTm="20000"/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19B09CE9-19D8-436C-8B00-110FFF0AA965}" type="datetime1">
              <a:rPr lang="ru-RU" smtClean="0"/>
              <a:pPr>
                <a:defRPr/>
              </a:pPr>
              <a:t>19.12.2019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r>
              <a:rPr lang="ru-RU" smtClean="0"/>
              <a:t>Мастер презентаций </a:t>
            </a:r>
            <a:r>
              <a:rPr lang="en-US" smtClean="0"/>
              <a:t>http:/www.deti-66.ru/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C921D01B-0B82-40CA-B80C-ECE0D466B9E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0" advClick="0" advTm="20000"/>
    </mc:Choice>
    <mc:Fallback>
      <p:transition spd="slow" advClick="0" advTm="20000"/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EED8981D-C9FF-4188-87EF-44F72C1BBFB3}" type="datetime1">
              <a:rPr lang="ru-RU" smtClean="0"/>
              <a:pPr>
                <a:defRPr/>
              </a:pPr>
              <a:t>19.12.2019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r>
              <a:rPr lang="ru-RU" smtClean="0"/>
              <a:t>Мастер презентаций </a:t>
            </a:r>
            <a:r>
              <a:rPr lang="en-US" smtClean="0"/>
              <a:t>http:/www.deti-66.ru/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99825A3F-A225-493F-8E24-4E9CE5C6154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0" advClick="0" advTm="20000"/>
    </mc:Choice>
    <mc:Fallback>
      <p:transition spd="slow" advClick="0" advTm="20000"/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2EC7BDC7-6D3B-4BBD-B67E-E0716B0474F4}" type="datetime1">
              <a:rPr lang="ru-RU" smtClean="0"/>
              <a:pPr>
                <a:defRPr/>
              </a:pPr>
              <a:t>19.12.2019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r>
              <a:rPr lang="ru-RU" smtClean="0"/>
              <a:t>Мастер презентаций </a:t>
            </a:r>
            <a:r>
              <a:rPr lang="en-US" smtClean="0"/>
              <a:t>http:/www.deti-66.ru/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BF3F0E8D-3788-4817-A55C-535F1B0BD08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0" advClick="0" advTm="20000"/>
    </mc:Choice>
    <mc:Fallback>
      <p:transition spd="slow" advClick="0" advTm="20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693988" y="1600200"/>
            <a:ext cx="30861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932488" y="1600200"/>
            <a:ext cx="3087687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2CFF43-D4B8-44B8-8C3E-69DED9902DE6}" type="datetime1">
              <a:rPr lang="ru-RU" smtClean="0"/>
              <a:pPr>
                <a:defRPr/>
              </a:pPr>
              <a:t>19.12.2019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Мастер презентаций </a:t>
            </a:r>
            <a:r>
              <a:rPr lang="en-US" smtClean="0"/>
              <a:t>http:/www.deti-66.ru/</a:t>
            </a: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21D01B-0B82-40CA-B80C-ECE0D466B9E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4347751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0" advClick="0" advTm="20000"/>
    </mc:Choice>
    <mc:Fallback>
      <p:transition spd="slow" advClick="0" advTm="20000"/>
    </mc:Fallback>
  </mc:AlternateContent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EEFCA28F-5D56-4E3E-8012-BB63D17002DD}" type="datetime1">
              <a:rPr lang="ru-RU" smtClean="0"/>
              <a:pPr>
                <a:defRPr/>
              </a:pPr>
              <a:t>19.12.2019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r>
              <a:rPr lang="ru-RU" smtClean="0"/>
              <a:t>Мастер презентаций </a:t>
            </a:r>
            <a:r>
              <a:rPr lang="en-US" smtClean="0"/>
              <a:t>http:/www.deti-66.ru/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D683741B-DCB3-49CE-8A9C-83103CDDEF5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0" advClick="0" advTm="20000"/>
    </mc:Choice>
    <mc:Fallback>
      <p:transition spd="slow" advClick="0" advTm="20000"/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83D594E6-4513-4052-BD92-FD2D569ED521}" type="datetime1">
              <a:rPr lang="ru-RU" smtClean="0"/>
              <a:pPr>
                <a:defRPr/>
              </a:pPr>
              <a:t>19.12.2019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r>
              <a:rPr lang="ru-RU" smtClean="0"/>
              <a:t>Мастер презентаций </a:t>
            </a:r>
            <a:r>
              <a:rPr lang="en-US" smtClean="0"/>
              <a:t>http:/www.deti-66.ru/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0D7842E7-227D-4358-BC6B-A14A9BAA242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0" advClick="0" advTm="20000"/>
    </mc:Choice>
    <mc:Fallback>
      <p:transition spd="slow" advClick="0" advTm="20000"/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0F92530C-ECDD-4160-9ADE-ECFD6AC8F801}" type="datetime1">
              <a:rPr lang="ru-RU" smtClean="0"/>
              <a:pPr>
                <a:defRPr/>
              </a:pPr>
              <a:t>19.12.2019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r>
              <a:rPr lang="ru-RU" smtClean="0"/>
              <a:t>Мастер презентаций </a:t>
            </a:r>
            <a:r>
              <a:rPr lang="en-US" smtClean="0"/>
              <a:t>http:/www.deti-66.ru/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A220A4F5-0635-4B25-83A2-DDF78A7D382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0" advClick="0" advTm="20000"/>
    </mc:Choice>
    <mc:Fallback>
      <p:transition spd="slow" advClick="0" advTm="20000"/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9E910C76-EEE9-45BA-BE68-520D2193BAB0}" type="datetime1">
              <a:rPr lang="ru-RU" smtClean="0"/>
              <a:pPr>
                <a:defRPr/>
              </a:pPr>
              <a:t>19.12.2019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r>
              <a:rPr lang="ru-RU" smtClean="0"/>
              <a:t>Мастер презентаций </a:t>
            </a:r>
            <a:r>
              <a:rPr lang="en-US" smtClean="0"/>
              <a:t>http:/www.deti-66.ru/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3754A224-ABE8-49BD-B128-34D780727AB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0" advClick="0" advTm="20000"/>
    </mc:Choice>
    <mc:Fallback>
      <p:transition spd="slow" advClick="0" advTm="20000"/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2886A893-68C0-4D88-A019-9E6563493178}" type="datetime1">
              <a:rPr lang="ru-RU" smtClean="0"/>
              <a:pPr>
                <a:defRPr/>
              </a:pPr>
              <a:t>19.12.2019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r>
              <a:rPr lang="ru-RU" smtClean="0"/>
              <a:t>Мастер презентаций </a:t>
            </a:r>
            <a:r>
              <a:rPr lang="en-US" smtClean="0"/>
              <a:t>http:/www.deti-66.ru/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F66B8BFF-4B00-449A-BC6F-E50F46249F5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0" advClick="0" advTm="20000"/>
    </mc:Choice>
    <mc:Fallback>
      <p:transition spd="slow" advClick="0" advTm="20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49819A-F5EB-44B9-B839-08D78C647356}" type="datetime1">
              <a:rPr lang="ru-RU" smtClean="0"/>
              <a:pPr>
                <a:defRPr/>
              </a:pPr>
              <a:t>19.12.2019</a:t>
            </a:fld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Мастер презентаций </a:t>
            </a:r>
            <a:r>
              <a:rPr lang="en-US" smtClean="0"/>
              <a:t>http:/www.deti-66.ru/</a:t>
            </a: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825A3F-A225-493F-8E24-4E9CE5C6154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4714997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0" advClick="0" advTm="20000"/>
    </mc:Choice>
    <mc:Fallback>
      <p:transition spd="slow" advClick="0" advTm="20000"/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01AB06-0987-4D3D-8FFB-77ACA5A9A24F}" type="datetime1">
              <a:rPr lang="ru-RU" smtClean="0"/>
              <a:pPr>
                <a:defRPr/>
              </a:pPr>
              <a:t>19.12.2019</a:t>
            </a:fld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Мастер презентаций </a:t>
            </a:r>
            <a:r>
              <a:rPr lang="en-US" smtClean="0"/>
              <a:t>http:/www.deti-66.ru/</a:t>
            </a: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3F0E8D-3788-4817-A55C-535F1B0BD08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2171385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0" advClick="0" advTm="20000"/>
    </mc:Choice>
    <mc:Fallback>
      <p:transition spd="slow" advClick="0" advTm="20000"/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0D8475-A9C3-4BE0-AC78-8F34C2F74E00}" type="datetime1">
              <a:rPr lang="ru-RU" smtClean="0"/>
              <a:pPr>
                <a:defRPr/>
              </a:pPr>
              <a:t>19.12.2019</a:t>
            </a:fld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Мастер презентаций </a:t>
            </a:r>
            <a:r>
              <a:rPr lang="en-US" smtClean="0"/>
              <a:t>http:/www.deti-66.ru/</a:t>
            </a: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83741B-DCB3-49CE-8A9C-83103CDDEF5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8374664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0" advClick="0" advTm="20000"/>
    </mc:Choice>
    <mc:Fallback>
      <p:transition spd="slow" advClick="0" advTm="20000"/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AF9DBC-E818-4D8C-9008-EFC5DE8CC04E}" type="datetime1">
              <a:rPr lang="ru-RU" smtClean="0"/>
              <a:pPr>
                <a:defRPr/>
              </a:pPr>
              <a:t>19.12.2019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Мастер презентаций </a:t>
            </a:r>
            <a:r>
              <a:rPr lang="en-US" smtClean="0"/>
              <a:t>http:/www.deti-66.ru/</a:t>
            </a: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7842E7-227D-4358-BC6B-A14A9BAA242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9596945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0" advClick="0" advTm="20000"/>
    </mc:Choice>
    <mc:Fallback>
      <p:transition spd="slow" advClick="0" advTm="20000"/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5FEA2D-1EC5-4860-A84B-A86B0B637605}" type="datetime1">
              <a:rPr lang="ru-RU" smtClean="0"/>
              <a:pPr>
                <a:defRPr/>
              </a:pPr>
              <a:t>19.12.2019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Мастер презентаций </a:t>
            </a:r>
            <a:r>
              <a:rPr lang="en-US" smtClean="0"/>
              <a:t>http:/www.deti-66.ru/</a:t>
            </a: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20A4F5-0635-4B25-83A2-DDF78A7D382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7657482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0" advClick="0" advTm="20000"/>
    </mc:Choice>
    <mc:Fallback>
      <p:transition spd="slow" advClick="0" advTm="20000"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ags" Target="../tags/tag3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ags" Target="../tags/tag4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  <p:custDataLst>
              <p:tags r:id="rId13"/>
            </p:custDataLst>
          </p:nvPr>
        </p:nvSpPr>
        <p:spPr bwMode="auto">
          <a:xfrm>
            <a:off x="2703513" y="274638"/>
            <a:ext cx="6316662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  <p:custDataLst>
              <p:tags r:id="rId14"/>
            </p:custDataLst>
          </p:nvPr>
        </p:nvSpPr>
        <p:spPr bwMode="auto">
          <a:xfrm>
            <a:off x="2693988" y="1600200"/>
            <a:ext cx="6326187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fld id="{049BFCB6-AF84-489D-897A-CA2B326E8F64}" type="datetime1">
              <a:rPr lang="ru-RU" smtClean="0"/>
              <a:pPr>
                <a:defRPr/>
              </a:pPr>
              <a:t>19.12.2019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r>
              <a:rPr lang="ru-RU" smtClean="0"/>
              <a:t>Мастер презентаций </a:t>
            </a:r>
            <a:r>
              <a:rPr lang="en-US" smtClean="0"/>
              <a:t>http:/www.deti-66.ru/</a:t>
            </a: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05A63580-D2F5-403F-86EC-2B6C4DF1EE3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4" r:id="rId2"/>
    <p:sldLayoutId id="2147483755" r:id="rId3"/>
    <p:sldLayoutId id="2147483756" r:id="rId4"/>
    <p:sldLayoutId id="2147483757" r:id="rId5"/>
    <p:sldLayoutId id="2147483758" r:id="rId6"/>
    <p:sldLayoutId id="2147483759" r:id="rId7"/>
    <p:sldLayoutId id="2147483760" r:id="rId8"/>
    <p:sldLayoutId id="2147483761" r:id="rId9"/>
    <p:sldLayoutId id="2147483762" r:id="rId10"/>
    <p:sldLayoutId id="2147483763" r:id="rId11"/>
  </p:sldLayoutIdLst>
  <mc:AlternateContent xmlns:mc="http://schemas.openxmlformats.org/markup-compatibility/2006">
    <mc:Choice xmlns="" xmlns:p14="http://schemas.microsoft.com/office/powerpoint/2010/main" Requires="p14">
      <p:transition spd="slow" p14:dur="20000" advClick="0" advTm="20000"/>
    </mc:Choice>
    <mc:Fallback>
      <p:transition spd="slow" advClick="0" advTm="20000"/>
    </mc:Fallback>
  </mc:AlternateConten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136525" y="136525"/>
            <a:ext cx="8866188" cy="6581775"/>
          </a:xfrm>
          <a:prstGeom prst="rect">
            <a:avLst/>
          </a:prstGeom>
          <a:solidFill>
            <a:schemeClr val="bg1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title"/>
            <p:custDataLst>
              <p:tags r:id="rId13"/>
            </p:custDataLst>
          </p:nvPr>
        </p:nvSpPr>
        <p:spPr bwMode="auto">
          <a:xfrm>
            <a:off x="455613" y="274638"/>
            <a:ext cx="822642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body" idx="1"/>
            <p:custDataLst>
              <p:tags r:id="rId14"/>
            </p:custDataLst>
          </p:nvPr>
        </p:nvSpPr>
        <p:spPr bwMode="auto">
          <a:xfrm>
            <a:off x="455613" y="1600200"/>
            <a:ext cx="8226425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8677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fld id="{8B9906A2-75CD-44E1-8584-E6262875B909}" type="datetime1">
              <a:rPr lang="ru-RU" smtClean="0"/>
              <a:pPr>
                <a:defRPr/>
              </a:pPr>
              <a:t>19.12.2019</a:t>
            </a:fld>
            <a:endParaRPr lang="en-US"/>
          </a:p>
        </p:txBody>
      </p:sp>
      <p:sp>
        <p:nvSpPr>
          <p:cNvPr id="28678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r>
              <a:rPr lang="ru-RU" smtClean="0"/>
              <a:t>Мастер презентаций </a:t>
            </a:r>
            <a:r>
              <a:rPr lang="en-US" smtClean="0"/>
              <a:t>http:/www.deti-66.ru/</a:t>
            </a:r>
            <a:endParaRPr lang="en-US"/>
          </a:p>
        </p:txBody>
      </p:sp>
      <p:sp>
        <p:nvSpPr>
          <p:cNvPr id="28679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39EC6DCA-F9EE-4164-89B6-1FFE814C082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5" r:id="rId1"/>
    <p:sldLayoutId id="2147483766" r:id="rId2"/>
    <p:sldLayoutId id="2147483767" r:id="rId3"/>
    <p:sldLayoutId id="2147483768" r:id="rId4"/>
    <p:sldLayoutId id="2147483769" r:id="rId5"/>
    <p:sldLayoutId id="2147483770" r:id="rId6"/>
    <p:sldLayoutId id="2147483771" r:id="rId7"/>
    <p:sldLayoutId id="2147483772" r:id="rId8"/>
    <p:sldLayoutId id="2147483773" r:id="rId9"/>
    <p:sldLayoutId id="2147483774" r:id="rId10"/>
    <p:sldLayoutId id="2147483775" r:id="rId11"/>
  </p:sldLayoutIdLst>
  <mc:AlternateContent xmlns:mc="http://schemas.openxmlformats.org/markup-compatibility/2006">
    <mc:Choice xmlns="" xmlns:p14="http://schemas.microsoft.com/office/powerpoint/2010/main" Requires="p14">
      <p:transition spd="slow" p14:dur="20000" advClick="0" advTm="20000"/>
    </mc:Choice>
    <mc:Fallback>
      <p:transition spd="slow" advClick="0" advTm="20000"/>
    </mc:Fallback>
  </mc:AlternateConten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 descr="OlimpSlaid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50825" y="836613"/>
            <a:ext cx="8569325" cy="86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50825" y="1989138"/>
            <a:ext cx="8642350" cy="4597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7" r:id="rId1"/>
    <p:sldLayoutId id="2147483778" r:id="rId2"/>
    <p:sldLayoutId id="2147483779" r:id="rId3"/>
    <p:sldLayoutId id="2147483780" r:id="rId4"/>
    <p:sldLayoutId id="2147483781" r:id="rId5"/>
    <p:sldLayoutId id="2147483782" r:id="rId6"/>
    <p:sldLayoutId id="2147483783" r:id="rId7"/>
    <p:sldLayoutId id="2147483784" r:id="rId8"/>
    <p:sldLayoutId id="2147483785" r:id="rId9"/>
    <p:sldLayoutId id="2147483786" r:id="rId10"/>
    <p:sldLayoutId id="2147483787" r:id="rId11"/>
  </p:sldLayoutIdLst>
  <mc:AlternateContent xmlns:mc="http://schemas.openxmlformats.org/markup-compatibility/2006">
    <mc:Choice xmlns="" xmlns:p14="http://schemas.microsoft.com/office/powerpoint/2010/main" Requires="p14">
      <p:transition spd="slow" p14:dur="20000" advClick="0" advTm="20000"/>
    </mc:Choice>
    <mc:Fallback>
      <p:transition spd="slow" advClick="0" advTm="20000"/>
    </mc:Fallback>
  </mc:AlternateContent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pPr>
              <a:defRPr/>
            </a:pPr>
            <a:fld id="{049BFCB6-AF84-489D-897A-CA2B326E8F64}" type="datetime1">
              <a:rPr lang="ru-RU" smtClean="0"/>
              <a:pPr>
                <a:defRPr/>
              </a:pPr>
              <a:t>19.12.2019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>
              <a:defRPr/>
            </a:pPr>
            <a:r>
              <a:rPr lang="ru-RU" smtClean="0"/>
              <a:t>Мастер презентаций </a:t>
            </a:r>
            <a:r>
              <a:rPr lang="en-US" smtClean="0"/>
              <a:t>http:/www.deti-66.ru/</a:t>
            </a:r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>
              <a:defRPr/>
            </a:pPr>
            <a:fld id="{05A63580-D2F5-403F-86EC-2B6C4DF1EE3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45" r:id="rId1"/>
    <p:sldLayoutId id="2147483946" r:id="rId2"/>
    <p:sldLayoutId id="2147483947" r:id="rId3"/>
    <p:sldLayoutId id="2147483948" r:id="rId4"/>
    <p:sldLayoutId id="2147483949" r:id="rId5"/>
    <p:sldLayoutId id="2147483950" r:id="rId6"/>
    <p:sldLayoutId id="2147483951" r:id="rId7"/>
    <p:sldLayoutId id="2147483952" r:id="rId8"/>
    <p:sldLayoutId id="2147483953" r:id="rId9"/>
    <p:sldLayoutId id="2147483954" r:id="rId10"/>
    <p:sldLayoutId id="2147483955" r:id="rId11"/>
  </p:sldLayoutIdLst>
  <mc:AlternateContent xmlns:mc="http://schemas.openxmlformats.org/markup-compatibility/2006">
    <mc:Choice xmlns="" xmlns:p14="http://schemas.microsoft.com/office/powerpoint/2010/main" Requires="p14">
      <p:transition spd="slow" p14:dur="20000" advClick="0" advTm="20000"/>
    </mc:Choice>
    <mc:Fallback>
      <p:transition spd="slow" advClick="0" advTm="20000"/>
    </mc:Fallback>
  </mc:AlternateContent>
  <p:hf hdr="0" ftr="0" dt="0"/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5.xml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3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35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35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5.xml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35.xml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3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815267" y="188640"/>
            <a:ext cx="8074874" cy="2548880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Образовательный проект</a:t>
            </a:r>
          </a:p>
          <a:p>
            <a:pPr marL="0" indent="0" algn="ctr">
              <a:buNone/>
            </a:pPr>
            <a:endParaRPr lang="ru-RU" sz="3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«Умный малыш»</a:t>
            </a:r>
          </a:p>
          <a:p>
            <a:pPr marL="0" indent="0" algn="ctr"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по сенсорному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развитию </a:t>
            </a:r>
          </a:p>
          <a:p>
            <a:pPr marL="0" indent="0" algn="ctr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детей раннего дошкольного возраста </a:t>
            </a: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DA50E7D-83CF-46CE-80A6-37FAD5CBD2A3}" type="slidenum">
              <a:rPr lang="ru-RU" smtClean="0"/>
              <a:pPr>
                <a:defRPr/>
              </a:pPr>
              <a:t>1</a:t>
            </a:fld>
            <a:endParaRPr lang="ru-RU"/>
          </a:p>
        </p:txBody>
      </p:sp>
      <p:pic>
        <p:nvPicPr>
          <p:cNvPr id="8" name="Picture 2" descr="C:\Users\User\Desktop\Новая папка (4)\IMG_20181126_16483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="" xmlns:a14="http://schemas.microsoft.com/office/drawing/2010/main">
                  <a14:imgLayer r:embed="rId4"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2239" y="2760804"/>
            <a:ext cx="4104456" cy="307834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0" advClick="0" advTm="20000"/>
    </mc:Choice>
    <mc:Fallback>
      <p:transition spd="slow" advClick="0" advTm="2000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Предполагаемый результат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DA50E7D-83CF-46CE-80A6-37FAD5CBD2A3}" type="slidenum">
              <a:rPr lang="ru-RU" smtClean="0"/>
              <a:pPr>
                <a:defRPr/>
              </a:pPr>
              <a:t>10</a:t>
            </a:fld>
            <a:endParaRPr lang="ru-RU"/>
          </a:p>
        </p:txBody>
      </p:sp>
      <p:pic>
        <p:nvPicPr>
          <p:cNvPr id="2050" name="Picture 2" descr="https://pp.userapi.com/c846416/v846416860/cb4c1/EzS2baUiOl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1844824"/>
            <a:ext cx="5544616" cy="370103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08484803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0" advClick="0" advTm="20000"/>
    </mc:Choice>
    <mc:Fallback>
      <p:transition spd="slow" advClick="0" advTm="20000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I </a:t>
            </a:r>
            <a:r>
              <a:rPr lang="ru-RU" dirty="0" smtClean="0"/>
              <a:t>этап – подготовительный этап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DA50E7D-83CF-46CE-80A6-37FAD5CBD2A3}" type="slidenum">
              <a:rPr lang="ru-RU" smtClean="0"/>
              <a:pPr>
                <a:defRPr/>
              </a:pPr>
              <a:t>11</a:t>
            </a:fld>
            <a:endParaRPr lang="ru-RU"/>
          </a:p>
        </p:txBody>
      </p:sp>
      <p:pic>
        <p:nvPicPr>
          <p:cNvPr id="1028" name="Picture 4" descr="https://100prichin.ru/wp-content/uploads/2018/06/ph_000000503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430205"/>
            <a:ext cx="2922186" cy="194723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im0-tub-ru.yandex.net/i?id=716a087510bb83f935b67e86f19ba765-l&amp;n=1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5030" y="1340768"/>
            <a:ext cx="2628429" cy="172819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Стрелка вправо 4"/>
          <p:cNvSpPr/>
          <p:nvPr/>
        </p:nvSpPr>
        <p:spPr>
          <a:xfrm>
            <a:off x="4788024" y="2403825"/>
            <a:ext cx="648072" cy="34744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право 8"/>
          <p:cNvSpPr/>
          <p:nvPr/>
        </p:nvSpPr>
        <p:spPr>
          <a:xfrm rot="5400000">
            <a:off x="6720367" y="3589780"/>
            <a:ext cx="648072" cy="34744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32" name="Picture 8" descr="http://internatslob43.my1.ru/oformlenie/anketa_dlja_roditelej.jpe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3556" y="4095620"/>
            <a:ext cx="2194253" cy="274635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Стрелка вправо 10"/>
          <p:cNvSpPr/>
          <p:nvPr/>
        </p:nvSpPr>
        <p:spPr>
          <a:xfrm rot="10800000">
            <a:off x="4788024" y="5295076"/>
            <a:ext cx="648072" cy="34744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" name="Picture 2" descr="C:\Users\User\Desktop\Новая папка (4)\IMG_20181126_090240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3763501"/>
            <a:ext cx="2125388" cy="283385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56157012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0" advClick="0" advTm="20000"/>
    </mc:Choice>
    <mc:Fallback>
      <p:transition spd="slow" advClick="0" advTm="20000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/>
              <a:t>Участие родителей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DA50E7D-83CF-46CE-80A6-37FAD5CBD2A3}" type="slidenum">
              <a:rPr lang="ru-RU" smtClean="0"/>
              <a:pPr>
                <a:defRPr/>
              </a:pPr>
              <a:t>12</a:t>
            </a:fld>
            <a:endParaRPr lang="ru-RU"/>
          </a:p>
        </p:txBody>
      </p:sp>
      <p:pic>
        <p:nvPicPr>
          <p:cNvPr id="13" name="Picture 5" descr="C:\Users\User\Desktop\Новая папка (4)\IMG_20181126_13145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5977" y="4293096"/>
            <a:ext cx="3036622" cy="227746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3" descr="C:\Users\User\Desktop\Новая папка (4)\IMG_20181126_13162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444089"/>
            <a:ext cx="2863859" cy="214789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3" descr="C:\Users\User\Desktop\Новая папка (4)\IMG_20181126_090258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3699995"/>
            <a:ext cx="2247714" cy="299695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User\Desktop\IMG_20190422_125347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2" y="1261710"/>
            <a:ext cx="3534535" cy="262066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99261964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0" advClick="0" advTm="20000"/>
    </mc:Choice>
    <mc:Fallback>
      <p:transition spd="slow" advClick="0" advTm="20000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II </a:t>
            </a:r>
            <a:r>
              <a:rPr lang="ru-RU" dirty="0" smtClean="0"/>
              <a:t>этап – основной этап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DA50E7D-83CF-46CE-80A6-37FAD5CBD2A3}" type="slidenum">
              <a:rPr lang="ru-RU" smtClean="0"/>
              <a:pPr>
                <a:defRPr/>
              </a:pPr>
              <a:t>13</a:t>
            </a:fld>
            <a:endParaRPr lang="ru-RU"/>
          </a:p>
        </p:txBody>
      </p:sp>
      <p:sp>
        <p:nvSpPr>
          <p:cNvPr id="7" name="Содержимое 8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4800600"/>
          </a:xfrm>
        </p:spPr>
        <p:txBody>
          <a:bodyPr/>
          <a:lstStyle/>
          <a:p>
            <a:r>
              <a:rPr lang="ru-RU" dirty="0" smtClean="0"/>
              <a:t>Фото работы с родителями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92247712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0" advClick="0" advTm="20000"/>
    </mc:Choice>
    <mc:Fallback>
      <p:transition spd="slow" advClick="0" advTm="20000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Работа с детьми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DA50E7D-83CF-46CE-80A6-37FAD5CBD2A3}" type="slidenum">
              <a:rPr lang="ru-RU" smtClean="0"/>
              <a:pPr>
                <a:defRPr/>
              </a:pPr>
              <a:t>14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Фото с детьми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01984968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0" advClick="0" advTm="20000"/>
    </mc:Choice>
    <mc:Fallback>
      <p:transition spd="slow" advClick="0" advTm="20000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Взаимодействие с семьями воспитанников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DA50E7D-83CF-46CE-80A6-37FAD5CBD2A3}" type="slidenum">
              <a:rPr lang="ru-RU" smtClean="0"/>
              <a:pPr>
                <a:defRPr/>
              </a:pPr>
              <a:t>15</a:t>
            </a:fld>
            <a:endParaRPr lang="ru-RU"/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>
          <a:xfrm>
            <a:off x="1331640" y="1700808"/>
            <a:ext cx="7498080" cy="4800600"/>
          </a:xfrm>
        </p:spPr>
        <p:txBody>
          <a:bodyPr/>
          <a:lstStyle/>
          <a:p>
            <a:pPr>
              <a:buClrTx/>
              <a:buFont typeface="Wingdings" panose="05000000000000000000" pitchFamily="2" charset="2"/>
              <a:buChar char="Ø"/>
            </a:pPr>
            <a:r>
              <a:rPr lang="ru-RU" dirty="0" smtClean="0"/>
              <a:t> Общие и групповые родительские собрания</a:t>
            </a:r>
          </a:p>
          <a:p>
            <a:pPr>
              <a:buClrTx/>
              <a:buFont typeface="Wingdings" panose="05000000000000000000" pitchFamily="2" charset="2"/>
              <a:buChar char="Ø"/>
            </a:pPr>
            <a:r>
              <a:rPr lang="ru-RU" dirty="0" smtClean="0"/>
              <a:t>Консультации</a:t>
            </a:r>
          </a:p>
          <a:p>
            <a:pPr>
              <a:buClrTx/>
              <a:buFont typeface="Wingdings" panose="05000000000000000000" pitchFamily="2" charset="2"/>
              <a:buChar char="Ø"/>
            </a:pPr>
            <a:r>
              <a:rPr lang="ru-RU" dirty="0" smtClean="0"/>
              <a:t>Анкетирование</a:t>
            </a:r>
          </a:p>
          <a:p>
            <a:pPr>
              <a:buClrTx/>
              <a:buFont typeface="Wingdings" panose="05000000000000000000" pitchFamily="2" charset="2"/>
              <a:buChar char="Ø"/>
            </a:pPr>
            <a:r>
              <a:rPr lang="ru-RU" dirty="0" smtClean="0"/>
              <a:t>Мастер-классы для родителей</a:t>
            </a:r>
          </a:p>
          <a:p>
            <a:pPr>
              <a:buClrTx/>
              <a:buFont typeface="Wingdings" panose="05000000000000000000" pitchFamily="2" charset="2"/>
              <a:buChar char="Ø"/>
            </a:pPr>
            <a:r>
              <a:rPr lang="ru-RU" dirty="0" smtClean="0"/>
              <a:t>Совместные мероприятия с родителями</a:t>
            </a:r>
          </a:p>
          <a:p>
            <a:pPr>
              <a:buClrTx/>
              <a:buFont typeface="Wingdings" panose="05000000000000000000" pitchFamily="2" charset="2"/>
              <a:buChar char="Ø"/>
            </a:pPr>
            <a:r>
              <a:rPr lang="ru-RU" dirty="0" smtClean="0"/>
              <a:t>Помощь в изготовлении игр и пособий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44015655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0" advClick="0" advTm="20000"/>
    </mc:Choice>
    <mc:Fallback>
      <p:transition spd="slow" advClick="0" advTm="20000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III</a:t>
            </a:r>
            <a:r>
              <a:rPr lang="ru-RU" dirty="0" smtClean="0"/>
              <a:t> этап - заключительный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В ходе проекта были созданы условия, обеспечивающие эффективное использование дидактических игр.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У детей вырос уровень знаний по сенсорному развитию.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Родители получили методические рекомендации по закреплению у детей навыков сенсорного воспитания, созданию условий проведения дидактических игр, консультации и мастер класс по изготовлению дидактических игр.</a:t>
            </a:r>
          </a:p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DA50E7D-83CF-46CE-80A6-37FAD5CBD2A3}" type="slidenum">
              <a:rPr lang="ru-RU" smtClean="0"/>
              <a:pPr>
                <a:defRPr/>
              </a:pPr>
              <a:t>16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7892374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0" advClick="0" advTm="20000"/>
    </mc:Choice>
    <mc:Fallback>
      <p:transition spd="slow" advClick="0" advTm="2000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Актуальность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447800"/>
            <a:ext cx="8322128" cy="3133328"/>
          </a:xfrm>
        </p:spPr>
        <p:txBody>
          <a:bodyPr>
            <a:normAutofit/>
          </a:bodyPr>
          <a:lstStyle/>
          <a:p>
            <a:pPr marL="365125" indent="1163638" algn="just"/>
            <a:r>
              <a:rPr lang="ru-RU" sz="2800" b="1" dirty="0">
                <a:solidFill>
                  <a:srgbClr val="FF0000"/>
                </a:solidFill>
              </a:rPr>
              <a:t> </a:t>
            </a:r>
            <a:r>
              <a:rPr lang="ru-RU" sz="2800" b="1" dirty="0"/>
              <a:t>Сенсорное развитие ребенка </a:t>
            </a:r>
            <a:r>
              <a:rPr lang="ru-RU" sz="2800" dirty="0"/>
              <a:t>– это развитие его восприятие и формирование представлений о внешних свойствах предметов: их форме, цвете, величине, положении в пространстве, а также запахе и вкусе и т.д.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DA50E7D-83CF-46CE-80A6-37FAD5CBD2A3}" type="slidenum">
              <a:rPr lang="ru-RU" smtClean="0"/>
              <a:pPr>
                <a:defRPr/>
              </a:pPr>
              <a:t>2</a:t>
            </a:fld>
            <a:endParaRPr lang="ru-RU"/>
          </a:p>
        </p:txBody>
      </p:sp>
      <p:pic>
        <p:nvPicPr>
          <p:cNvPr id="7170" name="Picture 2" descr="https://zubrilina-solnishko.edumsko.ru/uploads/8000/29818/section/572455/zagruzhennoe.jpg?150998326773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3717032"/>
            <a:ext cx="4141485" cy="281851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83519382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0" advClick="0" advTm="20000"/>
    </mc:Choice>
    <mc:Fallback>
      <p:transition spd="slow" advClick="0" advTm="2000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DA50E7D-83CF-46CE-80A6-37FAD5CBD2A3}" type="slidenum">
              <a:rPr lang="ru-RU" smtClean="0"/>
              <a:pPr>
                <a:defRPr/>
              </a:pPr>
              <a:t>3</a:t>
            </a:fld>
            <a:endParaRPr lang="ru-RU"/>
          </a:p>
        </p:txBody>
      </p:sp>
      <p:pic>
        <p:nvPicPr>
          <p:cNvPr id="1026" name="Picture 2" descr="http://900igr.net/up/datas/136067/00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1628" y="404665"/>
            <a:ext cx="7584842" cy="568863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21854169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0" advClick="0" advTm="20000"/>
    </mc:Choice>
    <mc:Fallback>
      <p:transition spd="slow" advClick="0" advTm="2000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DA50E7D-83CF-46CE-80A6-37FAD5CBD2A3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1187624" y="3645024"/>
            <a:ext cx="7498080" cy="2448272"/>
          </a:xfrm>
        </p:spPr>
        <p:txBody>
          <a:bodyPr>
            <a:normAutofit lnSpcReduction="10000"/>
          </a:bodyPr>
          <a:lstStyle/>
          <a:p>
            <a:pPr marL="365125" indent="706438" algn="just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Формировать у детей восприятие отдельных свойств  предметов и явлений: формы, цвета, величины, пространства, времени, движений, особых свойств. </a:t>
            </a:r>
            <a:endParaRPr lang="ru-RU" dirty="0"/>
          </a:p>
        </p:txBody>
      </p:sp>
      <p:pic>
        <p:nvPicPr>
          <p:cNvPr id="8194" name="Picture 2" descr="https://www.prostoy.ru/media/pics/delenie_purpos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260648"/>
            <a:ext cx="3240360" cy="324036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15296268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0" advClick="0" advTm="20000"/>
    </mc:Choice>
    <mc:Fallback>
      <p:transition spd="slow" advClick="0" advTm="2000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Принципы обучения и воспитания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DA50E7D-83CF-46CE-80A6-37FAD5CBD2A3}" type="slidenum">
              <a:rPr lang="ru-RU" smtClean="0"/>
              <a:pPr>
                <a:defRPr/>
              </a:pPr>
              <a:t>5</a:t>
            </a:fld>
            <a:endParaRPr lang="ru-RU"/>
          </a:p>
        </p:txBody>
      </p:sp>
      <p:pic>
        <p:nvPicPr>
          <p:cNvPr id="2050" name="Picture 2" descr="https://pp.userapi.com/c852016/v852016863/276a8/m85UYQ8phm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700808"/>
            <a:ext cx="7363366" cy="460210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61846339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0" advClick="0" advTm="20000"/>
    </mc:Choice>
    <mc:Fallback>
      <p:transition spd="slow" advClick="0" advTm="2000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Современные образовательные технологии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DA50E7D-83CF-46CE-80A6-37FAD5CBD2A3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  <p:pic>
        <p:nvPicPr>
          <p:cNvPr id="5122" name="Picture 2" descr="https://p4cdn4static.sharpschool.com/UserFiles/Servers/Server_61166/Image/tecnologia-educacao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106586"/>
            <a:ext cx="3672408" cy="263954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s://p2.tabor.ru/feed/2016-10-20/3731972/204566_760x50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3194385"/>
            <a:ext cx="4046759" cy="269066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66798808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0" advClick="0" advTm="20000"/>
    </mc:Choice>
    <mc:Fallback>
      <p:transition spd="slow" advClick="0" advTm="20000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/>
              <a:t>Формы реализации проекта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DA50E7D-83CF-46CE-80A6-37FAD5CBD2A3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  <p:pic>
        <p:nvPicPr>
          <p:cNvPr id="6146" name="Picture 2" descr="https://kasheeva-es.edumsko.ru/uploads/3200/3182/section/413724/.thumbs/img7.jpg?154014770246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819064"/>
            <a:ext cx="2564971" cy="192372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s://ds04.infourok.ru/uploads/ex/10e2/000cbb11-dc5a9b25/1/hello_html_m47b5e3ec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3933056"/>
            <a:ext cx="4478673" cy="251819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https://pickimage.ru/wp-content/uploads/images/detskie/tutorwithchildren/vospitatelsdetmi4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5152" y="1480368"/>
            <a:ext cx="3333750" cy="245268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3767314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0" advClick="0" advTm="20000"/>
    </mc:Choice>
    <mc:Fallback>
      <p:transition spd="slow" advClick="0" advTm="20000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Участники проекта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DA50E7D-83CF-46CE-80A6-37FAD5CBD2A3}" type="slidenum">
              <a:rPr lang="ru-RU" smtClean="0"/>
              <a:pPr>
                <a:defRPr/>
              </a:pPr>
              <a:t>8</a:t>
            </a:fld>
            <a:endParaRPr lang="ru-RU"/>
          </a:p>
        </p:txBody>
      </p:sp>
      <p:sp>
        <p:nvSpPr>
          <p:cNvPr id="7" name="AutoShape 4" descr="https://egorova-kashds7.edumsko.ru/uploads/3000/6756/persona/articles/untitled_folder/1332083887_.png?1476121053324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AutoShape 6" descr="https://egorova-kashds7.edumsko.ru/uploads/3000/6756/persona/articles/untitled_folder/1332083887_.png?1476121053324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AutoShape 8" descr="https://egorova-kashds7.edumsko.ru/uploads/3000/6756/persona/articles/untitled_folder/1332083887_.png?1476121053324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AutoShape 10" descr="https://egorova-kashds7.edumsko.ru/uploads/3000/6756/persona/articles/untitled_folder/1332083887_.png?1476121053324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" name="AutoShape 12" descr="https://gudkova-on-svetlyachok39.edumsko.ru/uploads/7400/7320/section/508653/.thumbs/sem_ya.png?1538646803114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" name="AutoShape 14" descr="https://gudkova-on-svetlyachok39.edumsko.ru/uploads/7400/7320/section/508653/.thumbs/sem_ya.png?1538646803114"/>
          <p:cNvSpPr>
            <a:spLocks noChangeAspect="1" noChangeArrowheads="1"/>
          </p:cNvSpPr>
          <p:nvPr/>
        </p:nvSpPr>
        <p:spPr bwMode="auto">
          <a:xfrm>
            <a:off x="917575" y="617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" name="AutoShape 18" descr="https://gudkova-on-svetlyachok39.edumsko.ru/uploads/7400/7320/section/508653/.thumbs/sem_ya.png?1538646803114"/>
          <p:cNvSpPr>
            <a:spLocks noChangeAspect="1" noChangeArrowheads="1"/>
          </p:cNvSpPr>
          <p:nvPr/>
        </p:nvSpPr>
        <p:spPr bwMode="auto">
          <a:xfrm>
            <a:off x="1069975" y="769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44" name="Picture 20" descr="https://photos-mt.kcdn.kz/f1/f17a2011-141b-43cf-bf98-de3fca82d475/1-760x45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9957" y="1268761"/>
            <a:ext cx="3810075" cy="225596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6" name="Picture 22" descr="https://im0-tub-ru.yandex.net/i?id=23d8c8dc41c12a1b6338aad02527736f&amp;n=13&amp;exp=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1575" y="4149080"/>
            <a:ext cx="4572000" cy="216217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8" name="Picture 24" descr="https://i.simpalsmedia.com/joblist.md/og/1728f505368673e378f3c96da01737fd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1412776"/>
            <a:ext cx="3880631" cy="208313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25821714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0" advClick="0" advTm="20000"/>
    </mc:Choice>
    <mc:Fallback>
      <p:transition spd="slow" advClick="0" advTm="20000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Продукт проекта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DA50E7D-83CF-46CE-80A6-37FAD5CBD2A3}" type="slidenum">
              <a:rPr lang="ru-RU" smtClean="0"/>
              <a:pPr>
                <a:defRPr/>
              </a:pPr>
              <a:t>9</a:t>
            </a:fld>
            <a:endParaRPr lang="ru-RU"/>
          </a:p>
        </p:txBody>
      </p:sp>
      <p:pic>
        <p:nvPicPr>
          <p:cNvPr id="2050" name="Picture 2" descr="http://xn----btb1bbcge2a.xn--p1ai/_bl/8/7332173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1556792"/>
            <a:ext cx="4762500" cy="44958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19959873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0" advClick="0" advTm="20000"/>
    </mc:Choice>
    <mc:Fallback>
      <p:transition spd="slow" advClick="0" advTm="20000"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_Titl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_Text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2_Titl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2_Text"/>
</p:tagLst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eg"/></Relationships>
</file>

<file path=ppt/theme/theme1.xml><?xml version="1.0" encoding="utf-8"?>
<a:theme xmlns:a="http://schemas.openxmlformats.org/drawingml/2006/main" name="Тема1">
  <a:themeElements>
    <a:clrScheme name="Default Design 2">
      <a:dk1>
        <a:srgbClr val="000000"/>
      </a:dk1>
      <a:lt1>
        <a:srgbClr val="CCFFFF"/>
      </a:lt1>
      <a:dk2>
        <a:srgbClr val="000000"/>
      </a:dk2>
      <a:lt2>
        <a:srgbClr val="B2B2B2"/>
      </a:lt2>
      <a:accent1>
        <a:srgbClr val="318C23"/>
      </a:accent1>
      <a:accent2>
        <a:srgbClr val="3268A6"/>
      </a:accent2>
      <a:accent3>
        <a:srgbClr val="E2FFFF"/>
      </a:accent3>
      <a:accent4>
        <a:srgbClr val="000000"/>
      </a:accent4>
      <a:accent5>
        <a:srgbClr val="ADC5AC"/>
      </a:accent5>
      <a:accent6>
        <a:srgbClr val="2C5E96"/>
      </a:accent6>
      <a:hlink>
        <a:srgbClr val="006E6E"/>
      </a:hlink>
      <a:folHlink>
        <a:srgbClr val="4B468C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CCFFFF"/>
        </a:lt1>
        <a:dk2>
          <a:srgbClr val="000000"/>
        </a:dk2>
        <a:lt2>
          <a:srgbClr val="B2B2B2"/>
        </a:lt2>
        <a:accent1>
          <a:srgbClr val="008C8C"/>
        </a:accent1>
        <a:accent2>
          <a:srgbClr val="008096"/>
        </a:accent2>
        <a:accent3>
          <a:srgbClr val="E2FFFF"/>
        </a:accent3>
        <a:accent4>
          <a:srgbClr val="000000"/>
        </a:accent4>
        <a:accent5>
          <a:srgbClr val="AAC5C5"/>
        </a:accent5>
        <a:accent6>
          <a:srgbClr val="007387"/>
        </a:accent6>
        <a:hlink>
          <a:srgbClr val="007373"/>
        </a:hlink>
        <a:folHlink>
          <a:srgbClr val="00667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CCFFFF"/>
        </a:lt1>
        <a:dk2>
          <a:srgbClr val="000000"/>
        </a:dk2>
        <a:lt2>
          <a:srgbClr val="B2B2B2"/>
        </a:lt2>
        <a:accent1>
          <a:srgbClr val="318C23"/>
        </a:accent1>
        <a:accent2>
          <a:srgbClr val="3268A6"/>
        </a:accent2>
        <a:accent3>
          <a:srgbClr val="E2FFFF"/>
        </a:accent3>
        <a:accent4>
          <a:srgbClr val="000000"/>
        </a:accent4>
        <a:accent5>
          <a:srgbClr val="ADC5AC"/>
        </a:accent5>
        <a:accent6>
          <a:srgbClr val="2C5E96"/>
        </a:accent6>
        <a:hlink>
          <a:srgbClr val="006E6E"/>
        </a:hlink>
        <a:folHlink>
          <a:srgbClr val="4B468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CCFFFF"/>
        </a:lt1>
        <a:dk2>
          <a:srgbClr val="000000"/>
        </a:dk2>
        <a:lt2>
          <a:srgbClr val="B2B2B2"/>
        </a:lt2>
        <a:accent1>
          <a:srgbClr val="996B2E"/>
        </a:accent1>
        <a:accent2>
          <a:srgbClr val="007878"/>
        </a:accent2>
        <a:accent3>
          <a:srgbClr val="E2FFFF"/>
        </a:accent3>
        <a:accent4>
          <a:srgbClr val="000000"/>
        </a:accent4>
        <a:accent5>
          <a:srgbClr val="CABAAD"/>
        </a:accent5>
        <a:accent6>
          <a:srgbClr val="006C6C"/>
        </a:accent6>
        <a:hlink>
          <a:srgbClr val="8C3137"/>
        </a:hlink>
        <a:folHlink>
          <a:srgbClr val="802D6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CCFFFF"/>
        </a:lt1>
        <a:dk2>
          <a:srgbClr val="000000"/>
        </a:dk2>
        <a:lt2>
          <a:srgbClr val="B2B2B2"/>
        </a:lt2>
        <a:accent1>
          <a:srgbClr val="807D26"/>
        </a:accent1>
        <a:accent2>
          <a:srgbClr val="A65832"/>
        </a:accent2>
        <a:accent3>
          <a:srgbClr val="E2FFFF"/>
        </a:accent3>
        <a:accent4>
          <a:srgbClr val="000000"/>
        </a:accent4>
        <a:accent5>
          <a:srgbClr val="C0BFAC"/>
        </a:accent5>
        <a:accent6>
          <a:srgbClr val="964F2C"/>
        </a:accent6>
        <a:hlink>
          <a:srgbClr val="006B6B"/>
        </a:hlink>
        <a:folHlink>
          <a:srgbClr val="644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008C8C"/>
        </a:accent1>
        <a:accent2>
          <a:srgbClr val="008096"/>
        </a:accent2>
        <a:accent3>
          <a:srgbClr val="FFFFFF"/>
        </a:accent3>
        <a:accent4>
          <a:srgbClr val="000000"/>
        </a:accent4>
        <a:accent5>
          <a:srgbClr val="AAC5C5"/>
        </a:accent5>
        <a:accent6>
          <a:srgbClr val="007387"/>
        </a:accent6>
        <a:hlink>
          <a:srgbClr val="007373"/>
        </a:hlink>
        <a:folHlink>
          <a:srgbClr val="00667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318C23"/>
        </a:accent1>
        <a:accent2>
          <a:srgbClr val="3268A6"/>
        </a:accent2>
        <a:accent3>
          <a:srgbClr val="FFFFFF"/>
        </a:accent3>
        <a:accent4>
          <a:srgbClr val="000000"/>
        </a:accent4>
        <a:accent5>
          <a:srgbClr val="ADC5AC"/>
        </a:accent5>
        <a:accent6>
          <a:srgbClr val="2C5E96"/>
        </a:accent6>
        <a:hlink>
          <a:srgbClr val="006E6E"/>
        </a:hlink>
        <a:folHlink>
          <a:srgbClr val="4B468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996B2E"/>
        </a:accent1>
        <a:accent2>
          <a:srgbClr val="007878"/>
        </a:accent2>
        <a:accent3>
          <a:srgbClr val="FFFFFF"/>
        </a:accent3>
        <a:accent4>
          <a:srgbClr val="000000"/>
        </a:accent4>
        <a:accent5>
          <a:srgbClr val="CABAAD"/>
        </a:accent5>
        <a:accent6>
          <a:srgbClr val="006C6C"/>
        </a:accent6>
        <a:hlink>
          <a:srgbClr val="8C3137"/>
        </a:hlink>
        <a:folHlink>
          <a:srgbClr val="802D6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807D26"/>
        </a:accent1>
        <a:accent2>
          <a:srgbClr val="A65832"/>
        </a:accent2>
        <a:accent3>
          <a:srgbClr val="FFFFFF"/>
        </a:accent3>
        <a:accent4>
          <a:srgbClr val="000000"/>
        </a:accent4>
        <a:accent5>
          <a:srgbClr val="C0BFAC"/>
        </a:accent5>
        <a:accent6>
          <a:srgbClr val="964F2C"/>
        </a:accent6>
        <a:hlink>
          <a:srgbClr val="006B6B"/>
        </a:hlink>
        <a:folHlink>
          <a:srgbClr val="644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Default Design">
  <a:themeElements>
    <a:clrScheme name="1_Default Design 2">
      <a:dk1>
        <a:srgbClr val="000000"/>
      </a:dk1>
      <a:lt1>
        <a:srgbClr val="CCFFFF"/>
      </a:lt1>
      <a:dk2>
        <a:srgbClr val="000000"/>
      </a:dk2>
      <a:lt2>
        <a:srgbClr val="B2B2B2"/>
      </a:lt2>
      <a:accent1>
        <a:srgbClr val="318C23"/>
      </a:accent1>
      <a:accent2>
        <a:srgbClr val="3268A6"/>
      </a:accent2>
      <a:accent3>
        <a:srgbClr val="E2FFFF"/>
      </a:accent3>
      <a:accent4>
        <a:srgbClr val="000000"/>
      </a:accent4>
      <a:accent5>
        <a:srgbClr val="ADC5AC"/>
      </a:accent5>
      <a:accent6>
        <a:srgbClr val="2C5E96"/>
      </a:accent6>
      <a:hlink>
        <a:srgbClr val="006E6E"/>
      </a:hlink>
      <a:folHlink>
        <a:srgbClr val="4B468C"/>
      </a:folHlink>
    </a:clrScheme>
    <a:fontScheme name="1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Default Design 1">
        <a:dk1>
          <a:srgbClr val="000000"/>
        </a:dk1>
        <a:lt1>
          <a:srgbClr val="CCFFFF"/>
        </a:lt1>
        <a:dk2>
          <a:srgbClr val="000000"/>
        </a:dk2>
        <a:lt2>
          <a:srgbClr val="B2B2B2"/>
        </a:lt2>
        <a:accent1>
          <a:srgbClr val="008C8C"/>
        </a:accent1>
        <a:accent2>
          <a:srgbClr val="008096"/>
        </a:accent2>
        <a:accent3>
          <a:srgbClr val="E2FFFF"/>
        </a:accent3>
        <a:accent4>
          <a:srgbClr val="000000"/>
        </a:accent4>
        <a:accent5>
          <a:srgbClr val="AAC5C5"/>
        </a:accent5>
        <a:accent6>
          <a:srgbClr val="007387"/>
        </a:accent6>
        <a:hlink>
          <a:srgbClr val="007373"/>
        </a:hlink>
        <a:folHlink>
          <a:srgbClr val="00667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CCFFFF"/>
        </a:lt1>
        <a:dk2>
          <a:srgbClr val="000000"/>
        </a:dk2>
        <a:lt2>
          <a:srgbClr val="B2B2B2"/>
        </a:lt2>
        <a:accent1>
          <a:srgbClr val="318C23"/>
        </a:accent1>
        <a:accent2>
          <a:srgbClr val="3268A6"/>
        </a:accent2>
        <a:accent3>
          <a:srgbClr val="E2FFFF"/>
        </a:accent3>
        <a:accent4>
          <a:srgbClr val="000000"/>
        </a:accent4>
        <a:accent5>
          <a:srgbClr val="ADC5AC"/>
        </a:accent5>
        <a:accent6>
          <a:srgbClr val="2C5E96"/>
        </a:accent6>
        <a:hlink>
          <a:srgbClr val="006E6E"/>
        </a:hlink>
        <a:folHlink>
          <a:srgbClr val="4B468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CCFFFF"/>
        </a:lt1>
        <a:dk2>
          <a:srgbClr val="000000"/>
        </a:dk2>
        <a:lt2>
          <a:srgbClr val="B2B2B2"/>
        </a:lt2>
        <a:accent1>
          <a:srgbClr val="996B2E"/>
        </a:accent1>
        <a:accent2>
          <a:srgbClr val="007878"/>
        </a:accent2>
        <a:accent3>
          <a:srgbClr val="E2FFFF"/>
        </a:accent3>
        <a:accent4>
          <a:srgbClr val="000000"/>
        </a:accent4>
        <a:accent5>
          <a:srgbClr val="CABAAD"/>
        </a:accent5>
        <a:accent6>
          <a:srgbClr val="006C6C"/>
        </a:accent6>
        <a:hlink>
          <a:srgbClr val="8C3137"/>
        </a:hlink>
        <a:folHlink>
          <a:srgbClr val="802D6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CCFFFF"/>
        </a:lt1>
        <a:dk2>
          <a:srgbClr val="000000"/>
        </a:dk2>
        <a:lt2>
          <a:srgbClr val="B2B2B2"/>
        </a:lt2>
        <a:accent1>
          <a:srgbClr val="807D26"/>
        </a:accent1>
        <a:accent2>
          <a:srgbClr val="A65832"/>
        </a:accent2>
        <a:accent3>
          <a:srgbClr val="E2FFFF"/>
        </a:accent3>
        <a:accent4>
          <a:srgbClr val="000000"/>
        </a:accent4>
        <a:accent5>
          <a:srgbClr val="C0BFAC"/>
        </a:accent5>
        <a:accent6>
          <a:srgbClr val="964F2C"/>
        </a:accent6>
        <a:hlink>
          <a:srgbClr val="006B6B"/>
        </a:hlink>
        <a:folHlink>
          <a:srgbClr val="644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008C8C"/>
        </a:accent1>
        <a:accent2>
          <a:srgbClr val="008096"/>
        </a:accent2>
        <a:accent3>
          <a:srgbClr val="FFFFFF"/>
        </a:accent3>
        <a:accent4>
          <a:srgbClr val="000000"/>
        </a:accent4>
        <a:accent5>
          <a:srgbClr val="AAC5C5"/>
        </a:accent5>
        <a:accent6>
          <a:srgbClr val="007387"/>
        </a:accent6>
        <a:hlink>
          <a:srgbClr val="007373"/>
        </a:hlink>
        <a:folHlink>
          <a:srgbClr val="00667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318C23"/>
        </a:accent1>
        <a:accent2>
          <a:srgbClr val="3268A6"/>
        </a:accent2>
        <a:accent3>
          <a:srgbClr val="FFFFFF"/>
        </a:accent3>
        <a:accent4>
          <a:srgbClr val="000000"/>
        </a:accent4>
        <a:accent5>
          <a:srgbClr val="ADC5AC"/>
        </a:accent5>
        <a:accent6>
          <a:srgbClr val="2C5E96"/>
        </a:accent6>
        <a:hlink>
          <a:srgbClr val="006E6E"/>
        </a:hlink>
        <a:folHlink>
          <a:srgbClr val="4B468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996B2E"/>
        </a:accent1>
        <a:accent2>
          <a:srgbClr val="007878"/>
        </a:accent2>
        <a:accent3>
          <a:srgbClr val="FFFFFF"/>
        </a:accent3>
        <a:accent4>
          <a:srgbClr val="000000"/>
        </a:accent4>
        <a:accent5>
          <a:srgbClr val="CABAAD"/>
        </a:accent5>
        <a:accent6>
          <a:srgbClr val="006C6C"/>
        </a:accent6>
        <a:hlink>
          <a:srgbClr val="8C3137"/>
        </a:hlink>
        <a:folHlink>
          <a:srgbClr val="802D6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807D26"/>
        </a:accent1>
        <a:accent2>
          <a:srgbClr val="A65832"/>
        </a:accent2>
        <a:accent3>
          <a:srgbClr val="FFFFFF"/>
        </a:accent3>
        <a:accent4>
          <a:srgbClr val="000000"/>
        </a:accent4>
        <a:accent5>
          <a:srgbClr val="C0BFAC"/>
        </a:accent5>
        <a:accent6>
          <a:srgbClr val="964F2C"/>
        </a:accent6>
        <a:hlink>
          <a:srgbClr val="006B6B"/>
        </a:hlink>
        <a:folHlink>
          <a:srgbClr val="644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ррр">
  <a:themeElements>
    <a:clrScheme name="Olimp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limp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lim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limp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limp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limp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limp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limp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limp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limp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limp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limp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limp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limp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</Template>
  <TotalTime>5164</TotalTime>
  <Words>157</Words>
  <Application>Microsoft Office PowerPoint</Application>
  <PresentationFormat>Экран (4:3)</PresentationFormat>
  <Paragraphs>50</Paragraphs>
  <Slides>16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4</vt:i4>
      </vt:variant>
      <vt:variant>
        <vt:lpstr>Заголовки слайдов</vt:lpstr>
      </vt:variant>
      <vt:variant>
        <vt:i4>16</vt:i4>
      </vt:variant>
    </vt:vector>
  </HeadingPairs>
  <TitlesOfParts>
    <vt:vector size="20" baseType="lpstr">
      <vt:lpstr>Тема1</vt:lpstr>
      <vt:lpstr>1_Default Design</vt:lpstr>
      <vt:lpstr>ррр</vt:lpstr>
      <vt:lpstr>Солнцестояние</vt:lpstr>
      <vt:lpstr>Слайд 1</vt:lpstr>
      <vt:lpstr>Актуальность </vt:lpstr>
      <vt:lpstr>Слайд 3</vt:lpstr>
      <vt:lpstr>Слайд 4</vt:lpstr>
      <vt:lpstr>Принципы обучения и воспитания</vt:lpstr>
      <vt:lpstr>Современные образовательные технологии</vt:lpstr>
      <vt:lpstr>Формы реализации проекта</vt:lpstr>
      <vt:lpstr>Участники проекта</vt:lpstr>
      <vt:lpstr>Продукт проекта</vt:lpstr>
      <vt:lpstr>Предполагаемый результат</vt:lpstr>
      <vt:lpstr>I этап – подготовительный этап </vt:lpstr>
      <vt:lpstr>Участие родителей</vt:lpstr>
      <vt:lpstr>II этап – основной этап</vt:lpstr>
      <vt:lpstr>Работа с детьми</vt:lpstr>
      <vt:lpstr>Взаимодействие с семьями воспитанников</vt:lpstr>
      <vt:lpstr>III этап - заключительный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Олимпийские игры</dc:title>
  <dc:creator>USER</dc:creator>
  <cp:lastModifiedBy>User</cp:lastModifiedBy>
  <cp:revision>268</cp:revision>
  <dcterms:created xsi:type="dcterms:W3CDTF">2010-12-14T15:45:43Z</dcterms:created>
  <dcterms:modified xsi:type="dcterms:W3CDTF">2019-12-19T17:50:51Z</dcterms:modified>
</cp:coreProperties>
</file>