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1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43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204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5254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397383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718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645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91058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588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205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271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393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637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8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2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3401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114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666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864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57" r:id="rId16"/>
    <p:sldLayoutId id="2147483758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75763" y="1803405"/>
            <a:ext cx="9944637" cy="1825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/>
              <a:t>     </a:t>
            </a:r>
            <a:r>
              <a:rPr lang="ru-RU" sz="4400" dirty="0" smtClean="0"/>
              <a:t>ПРОЕКТ по окружающему миру НА </a:t>
            </a:r>
            <a:r>
              <a:rPr lang="ru-RU" sz="4400" dirty="0" smtClean="0"/>
              <a:t>ТЕМУ:</a:t>
            </a:r>
            <a:br>
              <a:rPr lang="ru-RU" sz="4400" dirty="0" smtClean="0"/>
            </a:br>
            <a:r>
              <a:rPr lang="ru-RU" sz="4400" dirty="0" smtClean="0"/>
              <a:t> «БОГАТСТВА ОТДАННЫЕ ЛЮДЯМ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ru-RU" sz="5800" b="1" dirty="0" smtClean="0">
                <a:solidFill>
                  <a:schemeClr val="accent4">
                    <a:lumMod val="75000"/>
                  </a:schemeClr>
                </a:solidFill>
              </a:rPr>
              <a:t>«ПОЖАРНЫЕ»  </a:t>
            </a:r>
          </a:p>
          <a:p>
            <a:endParaRPr lang="ru-RU" sz="3400" dirty="0"/>
          </a:p>
        </p:txBody>
      </p:sp>
      <p:sp>
        <p:nvSpPr>
          <p:cNvPr id="4" name="TextBox 3"/>
          <p:cNvSpPr txBox="1"/>
          <p:nvPr/>
        </p:nvSpPr>
        <p:spPr>
          <a:xfrm>
            <a:off x="8242479" y="4314422"/>
            <a:ext cx="336138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Подготовил ученик 3«А» класса</a:t>
            </a:r>
          </a:p>
          <a:p>
            <a:r>
              <a:rPr lang="ru-RU" dirty="0"/>
              <a:t>МОУ «</a:t>
            </a:r>
            <a:r>
              <a:rPr lang="ru-RU" dirty="0" err="1"/>
              <a:t>Манихинской</a:t>
            </a:r>
            <a:r>
              <a:rPr lang="ru-RU" dirty="0"/>
              <a:t> ООШ»</a:t>
            </a:r>
          </a:p>
          <a:p>
            <a:r>
              <a:rPr lang="ru-RU" dirty="0"/>
              <a:t> Кашин Виталий</a:t>
            </a:r>
          </a:p>
          <a:p>
            <a:r>
              <a:rPr lang="ru-RU" dirty="0" smtClean="0"/>
              <a:t>Руководитель: </a:t>
            </a:r>
            <a:r>
              <a:rPr lang="ru-RU" dirty="0"/>
              <a:t>учитель начальных классов</a:t>
            </a:r>
          </a:p>
          <a:p>
            <a:r>
              <a:rPr lang="ru-RU" dirty="0"/>
              <a:t>Макарова А.А.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44732" y="6332868"/>
            <a:ext cx="155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2019г.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88654" y="437881"/>
            <a:ext cx="69030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Манихинская</a:t>
            </a:r>
            <a:r>
              <a:rPr lang="ru-RU" dirty="0" smtClean="0"/>
              <a:t> общеобразовательная школа»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39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body" idx="4294967295"/>
          </p:nvPr>
        </p:nvSpPr>
        <p:spPr>
          <a:xfrm>
            <a:off x="206063" y="373487"/>
            <a:ext cx="11745531" cy="4198513"/>
          </a:xfr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1800" u="sng" dirty="0" smtClean="0"/>
              <a:t>Пожарные!</a:t>
            </a:r>
            <a:endParaRPr lang="ru-RU" sz="1800" u="sng" dirty="0"/>
          </a:p>
          <a:p>
            <a:pPr marL="0" indent="0">
              <a:buNone/>
            </a:pPr>
            <a:r>
              <a:rPr lang="ru-RU" sz="1800" dirty="0"/>
              <a:t>Я бы хотел в своём </a:t>
            </a:r>
            <a:r>
              <a:rPr lang="ru-RU" sz="1800" dirty="0" smtClean="0"/>
              <a:t>проекте рассказать </a:t>
            </a:r>
            <a:r>
              <a:rPr lang="ru-RU" sz="1800" dirty="0"/>
              <a:t>о смелых и </a:t>
            </a:r>
            <a:r>
              <a:rPr lang="ru-RU" sz="1800" dirty="0" smtClean="0"/>
              <a:t>отважных людях </a:t>
            </a:r>
            <a:r>
              <a:rPr lang="ru-RU" sz="1800" dirty="0"/>
              <a:t>– </a:t>
            </a:r>
            <a:r>
              <a:rPr lang="ru-RU" sz="1800" dirty="0" smtClean="0"/>
              <a:t>пожарных , 30 </a:t>
            </a:r>
            <a:r>
              <a:rPr lang="ru-RU" sz="1800" dirty="0"/>
              <a:t>апреля в России празднуют </a:t>
            </a:r>
            <a:r>
              <a:rPr lang="ru-RU" sz="1800" dirty="0" smtClean="0"/>
              <a:t>День пожарной охраны. Наверное</a:t>
            </a:r>
            <a:r>
              <a:rPr lang="ru-RU" sz="1800" dirty="0"/>
              <a:t>, все видели машины красного цвета с белыми </a:t>
            </a:r>
            <a:r>
              <a:rPr lang="ru-RU" sz="1800" dirty="0" smtClean="0"/>
              <a:t>полосками</a:t>
            </a:r>
            <a:r>
              <a:rPr lang="ru-RU" sz="1800" dirty="0"/>
              <a:t>, мигалками и сиреной на крыше кабины, – это </a:t>
            </a:r>
            <a:r>
              <a:rPr lang="ru-RU" sz="1800" dirty="0" smtClean="0"/>
              <a:t>пожарные .Их </a:t>
            </a:r>
            <a:r>
              <a:rPr lang="ru-RU" sz="1800" dirty="0"/>
              <a:t>работа заключается в том, чтобы спасать людей и здания от огня, </a:t>
            </a:r>
            <a:r>
              <a:rPr lang="ru-RU" sz="1800" dirty="0" smtClean="0"/>
              <a:t>даже</a:t>
            </a:r>
            <a:r>
              <a:rPr lang="ru-RU" sz="1800" dirty="0"/>
              <a:t>, порой, ценой собственной </a:t>
            </a:r>
            <a:r>
              <a:rPr lang="ru-RU" sz="1800" dirty="0" smtClean="0"/>
              <a:t>жизни. Пожарные </a:t>
            </a:r>
            <a:r>
              <a:rPr lang="ru-RU" sz="1800" dirty="0"/>
              <a:t>тушат пожар при помощи воды, которая находится в </a:t>
            </a:r>
            <a:r>
              <a:rPr lang="ru-RU" sz="1800" dirty="0" smtClean="0"/>
              <a:t>специальном </a:t>
            </a:r>
            <a:r>
              <a:rPr lang="ru-RU" sz="1800" dirty="0"/>
              <a:t>баке машины. Перед каждым тушением пожара, пожарные </a:t>
            </a:r>
            <a:r>
              <a:rPr lang="ru-RU" sz="1800" dirty="0" smtClean="0"/>
              <a:t>наполняют баки водой. Каждые </a:t>
            </a:r>
            <a:r>
              <a:rPr lang="ru-RU" sz="1800" dirty="0"/>
              <a:t>полгода пожарные проходят специальную подготовку. Они </a:t>
            </a:r>
            <a:r>
              <a:rPr lang="ru-RU" sz="1800" dirty="0" smtClean="0"/>
              <a:t>забираются </a:t>
            </a:r>
            <a:r>
              <a:rPr lang="ru-RU" sz="1800" dirty="0"/>
              <a:t>по лестницам и трубам, прыгают через препятствия, тушат огонь, </a:t>
            </a:r>
            <a:r>
              <a:rPr lang="ru-RU" sz="1800" dirty="0" smtClean="0"/>
              <a:t>спасают </a:t>
            </a:r>
            <a:r>
              <a:rPr lang="ru-RU" sz="1800" dirty="0"/>
              <a:t>манекены, учатся оказывать первую медицинскую </a:t>
            </a:r>
            <a:r>
              <a:rPr lang="ru-RU" sz="1800" dirty="0" smtClean="0"/>
              <a:t>помощь. Я </a:t>
            </a:r>
            <a:r>
              <a:rPr lang="ru-RU" sz="1800" dirty="0"/>
              <a:t>отношусь к пожарным с большим уважением, ведь от их </a:t>
            </a:r>
            <a:r>
              <a:rPr lang="ru-RU" sz="1800" dirty="0" smtClean="0"/>
              <a:t>смелости, храбрости</a:t>
            </a:r>
            <a:r>
              <a:rPr lang="ru-RU" sz="1800" dirty="0"/>
              <a:t>, умения зависят человеческие жизни. Для того чтобы стать </a:t>
            </a:r>
            <a:r>
              <a:rPr lang="ru-RU" sz="1800" dirty="0" smtClean="0"/>
              <a:t>пожарным</a:t>
            </a:r>
            <a:r>
              <a:rPr lang="ru-RU" sz="1800" dirty="0"/>
              <a:t>, нужно быть смелым, ловким, сильным и </a:t>
            </a:r>
            <a:r>
              <a:rPr lang="ru-RU" sz="1800" dirty="0" smtClean="0"/>
              <a:t>умным.</a:t>
            </a:r>
          </a:p>
          <a:p>
            <a:pPr marL="0" indent="0">
              <a:buNone/>
            </a:pPr>
            <a:r>
              <a:rPr lang="ru-RU" sz="1800" dirty="0" smtClean="0"/>
              <a:t>При </a:t>
            </a:r>
            <a:r>
              <a:rPr lang="ru-RU" sz="1800" dirty="0"/>
              <a:t>создании своего проекта я пользовался материалами из Интернета </a:t>
            </a:r>
            <a:r>
              <a:rPr lang="ru-RU" sz="1800" dirty="0" smtClean="0"/>
              <a:t>и телевизионных </a:t>
            </a:r>
            <a:r>
              <a:rPr lang="ru-RU" sz="1800" dirty="0"/>
              <a:t>передач.</a:t>
            </a:r>
          </a:p>
          <a:p>
            <a:pPr marL="0" indent="0">
              <a:buNone/>
            </a:pPr>
            <a:r>
              <a:rPr lang="ru-RU" sz="1800" dirty="0"/>
              <a:t>Я благодарю маму и </a:t>
            </a:r>
            <a:r>
              <a:rPr lang="ru-RU" sz="1800" dirty="0" smtClean="0"/>
              <a:t>Сашу </a:t>
            </a:r>
            <a:r>
              <a:rPr lang="ru-RU" sz="1800" dirty="0"/>
              <a:t>за помощь в </a:t>
            </a:r>
            <a:r>
              <a:rPr lang="ru-RU" sz="1800" dirty="0" smtClean="0"/>
              <a:t>создании </a:t>
            </a:r>
            <a:r>
              <a:rPr lang="ru-RU" sz="1800" dirty="0"/>
              <a:t>проекта.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4847" y="4005329"/>
            <a:ext cx="4091745" cy="2726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76015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778" y="751241"/>
            <a:ext cx="6873240" cy="1600200"/>
          </a:xfrm>
        </p:spPr>
        <p:txBody>
          <a:bodyPr/>
          <a:lstStyle/>
          <a:p>
            <a:pPr algn="ctr"/>
            <a:r>
              <a:rPr lang="ru-RU" dirty="0" smtClean="0"/>
              <a:t> ПРОФЕССИЯ:</a:t>
            </a:r>
            <a:br>
              <a:rPr lang="ru-RU" dirty="0" smtClean="0"/>
            </a:br>
            <a:r>
              <a:rPr lang="ru-RU" dirty="0" smtClean="0"/>
              <a:t>«ПОЖАРНЫЕ», «</a:t>
            </a:r>
            <a:r>
              <a:rPr lang="ru-RU" dirty="0" err="1" smtClean="0"/>
              <a:t>мчс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5" r="27865"/>
          <a:stretch>
            <a:fillRect/>
          </a:stretch>
        </p:blipFill>
        <p:spPr>
          <a:xfrm>
            <a:off x="7886995" y="751241"/>
            <a:ext cx="3691112" cy="54674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type="body" sz="half" idx="2"/>
          </p:nvPr>
        </p:nvSpPr>
        <p:spPr>
          <a:xfrm>
            <a:off x="685800" y="2575775"/>
            <a:ext cx="6873240" cy="4172755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sz="2000" dirty="0"/>
              <a:t>Потушить костер в лесу сможет каждый, но если вдруг случится настоящий пожар? Кто придет на помощь и спасет </a:t>
            </a:r>
            <a:r>
              <a:rPr lang="ru-RU" sz="2000" dirty="0" smtClean="0"/>
              <a:t>людей?</a:t>
            </a:r>
          </a:p>
          <a:p>
            <a:r>
              <a:rPr lang="ru-RU" sz="2000" dirty="0" smtClean="0"/>
              <a:t> Вы</a:t>
            </a:r>
            <a:r>
              <a:rPr lang="ru-RU" sz="2000" dirty="0"/>
              <a:t>, ребята, конечно же, знаете, что с огнем борются храбрые пожарные! Эти люди по первому сигналу примчатся к месту происшествия и ликвидируют пожар любой сложности.</a:t>
            </a:r>
          </a:p>
          <a:p>
            <a:r>
              <a:rPr lang="ru-RU" sz="2000" dirty="0" smtClean="0"/>
              <a:t> А </a:t>
            </a:r>
            <a:r>
              <a:rPr lang="ru-RU" sz="2000" dirty="0"/>
              <a:t>еще пожарные проводят беседы в школах и детских садах. Настоящие спасатели рассказывают о мерах пожарной безопасности, правильном поведении в горящем помещении или лесу, о последствиях игр с огнем.</a:t>
            </a:r>
          </a:p>
        </p:txBody>
      </p:sp>
    </p:spTree>
    <p:extLst>
      <p:ext uri="{BB962C8B-B14F-4D97-AF65-F5344CB8AC3E}">
        <p14:creationId xmlns:p14="http://schemas.microsoft.com/office/powerpoint/2010/main" val="165796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Пожарные и их главные качества 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09093" y="1880315"/>
            <a:ext cx="5710707" cy="1931831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 smtClean="0"/>
              <a:t> Вы</a:t>
            </a:r>
            <a:r>
              <a:rPr lang="ru-RU" sz="3400" dirty="0"/>
              <a:t>, ребята, уже знаете, что пожарные должны быть смелыми, сильными и ловкими, но к спасателям предъявляется гораздо больше требований! Давайте вместе составим список качеств борцов с огнем: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502455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/>
              <a:t>быстрая реакция;</a:t>
            </a:r>
          </a:p>
          <a:p>
            <a:r>
              <a:rPr lang="ru-RU" sz="2600" dirty="0"/>
              <a:t>выносливость;</a:t>
            </a:r>
          </a:p>
          <a:p>
            <a:r>
              <a:rPr lang="ru-RU" sz="2600" dirty="0"/>
              <a:t>умение моментально принимать решение;</a:t>
            </a:r>
          </a:p>
          <a:p>
            <a:r>
              <a:rPr lang="ru-RU" sz="2600" dirty="0"/>
              <a:t>глубокие знания (это необходимо для быстрой ликвидации возгорания);</a:t>
            </a:r>
          </a:p>
          <a:p>
            <a:r>
              <a:rPr lang="ru-RU" sz="2600" dirty="0"/>
              <a:t>смелость;</a:t>
            </a:r>
          </a:p>
          <a:p>
            <a:r>
              <a:rPr lang="ru-RU" sz="2600" dirty="0"/>
              <a:t>отзывчивость;</a:t>
            </a:r>
          </a:p>
          <a:p>
            <a:r>
              <a:rPr lang="ru-RU" sz="2600" dirty="0"/>
              <a:t>ловкость;</a:t>
            </a:r>
          </a:p>
          <a:p>
            <a:r>
              <a:rPr lang="ru-RU" sz="2600" dirty="0"/>
              <a:t>дисциплинированность;</a:t>
            </a:r>
          </a:p>
          <a:p>
            <a:r>
              <a:rPr lang="ru-RU" sz="2600" dirty="0"/>
              <a:t>внимательность;</a:t>
            </a:r>
          </a:p>
          <a:p>
            <a:r>
              <a:rPr lang="ru-RU" sz="2600" dirty="0"/>
              <a:t>честность;</a:t>
            </a:r>
          </a:p>
          <a:p>
            <a:r>
              <a:rPr lang="ru-RU" sz="2600" dirty="0"/>
              <a:t>опрятность;</a:t>
            </a:r>
          </a:p>
          <a:p>
            <a:r>
              <a:rPr lang="ru-RU" sz="2600" dirty="0"/>
              <a:t>умение оказывать первую медицинскую помощь.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28" y="3880476"/>
            <a:ext cx="5241702" cy="28251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6294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Боевая экипировка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389586" y="2057399"/>
            <a:ext cx="5311775" cy="45494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Одежда </a:t>
            </a:r>
            <a:r>
              <a:rPr lang="ru-RU" dirty="0"/>
              <a:t>пожарного шьется не из обычной ткани, а из </a:t>
            </a:r>
            <a:r>
              <a:rPr lang="ru-RU" dirty="0" smtClean="0"/>
              <a:t>особой.</a:t>
            </a:r>
          </a:p>
          <a:p>
            <a:r>
              <a:rPr lang="ru-RU" dirty="0" smtClean="0"/>
              <a:t> Она </a:t>
            </a:r>
            <a:r>
              <a:rPr lang="ru-RU" dirty="0"/>
              <a:t>не горит в огне и мало нагревается. Такая ткань называется </a:t>
            </a:r>
            <a:r>
              <a:rPr lang="ru-RU" dirty="0" err="1"/>
              <a:t>арамидной</a:t>
            </a:r>
            <a:r>
              <a:rPr lang="ru-RU" dirty="0"/>
              <a:t>, ее волокна включают пропитанные специальными средствами полульняные и </a:t>
            </a:r>
            <a:r>
              <a:rPr lang="ru-RU" dirty="0" err="1"/>
              <a:t>винилискожу</a:t>
            </a:r>
            <a:r>
              <a:rPr lang="ru-RU" dirty="0"/>
              <a:t> (или </a:t>
            </a:r>
            <a:r>
              <a:rPr lang="ru-RU" dirty="0" err="1"/>
              <a:t>дермантин</a:t>
            </a:r>
            <a:r>
              <a:rPr lang="ru-RU" dirty="0" smtClean="0"/>
              <a:t>).</a:t>
            </a:r>
          </a:p>
          <a:p>
            <a:r>
              <a:rPr lang="ru-RU" dirty="0" smtClean="0"/>
              <a:t> Материалы </a:t>
            </a:r>
            <a:r>
              <a:rPr lang="ru-RU" dirty="0"/>
              <a:t>в одежде различаются в зависимости от сложности пожара.</a:t>
            </a:r>
          </a:p>
          <a:p>
            <a:r>
              <a:rPr lang="ru-RU" dirty="0" smtClean="0"/>
              <a:t>  Благодаря </a:t>
            </a:r>
            <a:r>
              <a:rPr lang="ru-RU" dirty="0"/>
              <a:t>такому снаряжению пожарным нипочем жара и огонь!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172200" y="2057399"/>
            <a:ext cx="5334000" cy="4652494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В комплект входят:</a:t>
            </a:r>
          </a:p>
          <a:p>
            <a:r>
              <a:rPr lang="ru-RU" dirty="0"/>
              <a:t>куртка защитная;</a:t>
            </a:r>
          </a:p>
          <a:p>
            <a:r>
              <a:rPr lang="ru-RU" dirty="0"/>
              <a:t>комбинезон;</a:t>
            </a:r>
          </a:p>
          <a:p>
            <a:r>
              <a:rPr lang="ru-RU" dirty="0"/>
              <a:t>удобные и прочные сапоги;</a:t>
            </a:r>
          </a:p>
          <a:p>
            <a:r>
              <a:rPr lang="ru-RU" dirty="0"/>
              <a:t>ватная куртка и штаны;</a:t>
            </a:r>
          </a:p>
          <a:p>
            <a:r>
              <a:rPr lang="ru-RU" dirty="0"/>
              <a:t>защитные перчатки;</a:t>
            </a:r>
          </a:p>
          <a:p>
            <a:r>
              <a:rPr lang="ru-RU" dirty="0"/>
              <a:t>теплоотражающий металлический костюм;</a:t>
            </a:r>
          </a:p>
          <a:p>
            <a:r>
              <a:rPr lang="ru-RU" dirty="0"/>
              <a:t>теплоотражающая маска с респиратором;</a:t>
            </a:r>
          </a:p>
          <a:p>
            <a:r>
              <a:rPr lang="ru-RU" dirty="0"/>
              <a:t>противогаз с чехлом;</a:t>
            </a:r>
          </a:p>
          <a:p>
            <a:r>
              <a:rPr lang="ru-RU" dirty="0"/>
              <a:t>каски из металла и пластмассы;</a:t>
            </a:r>
          </a:p>
          <a:p>
            <a:r>
              <a:rPr lang="ru-RU" dirty="0"/>
              <a:t>маска с пелериной.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944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БОЕВАЯ ЭКИПИРОВКА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423" y="2193925"/>
            <a:ext cx="4446754" cy="402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7632" y="2193925"/>
            <a:ext cx="3843136" cy="4024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92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00011" y="901521"/>
            <a:ext cx="8435662" cy="2202287"/>
          </a:xfrm>
          <a:prstGeom prst="rect">
            <a:avLst/>
          </a:prstGeom>
        </p:spPr>
        <p:txBody>
          <a:bodyPr wrap="square">
            <a:prstTxWarp prst="textDeflate">
              <a:avLst/>
            </a:prstTxWarp>
            <a:spAutoFit/>
          </a:bodyPr>
          <a:lstStyle/>
          <a:p>
            <a:pPr lvl="0" algn="ctr"/>
            <a:r>
              <a:rPr lang="ru-RU" sz="5400" b="1" dirty="0">
                <a:ln w="11430"/>
                <a:gradFill>
                  <a:gsLst>
                    <a:gs pos="0">
                      <a:srgbClr val="127CA4">
                        <a:tint val="90000"/>
                        <a:satMod val="120000"/>
                      </a:srgbClr>
                    </a:gs>
                    <a:gs pos="25000">
                      <a:srgbClr val="127CA4">
                        <a:tint val="93000"/>
                        <a:satMod val="120000"/>
                      </a:srgbClr>
                    </a:gs>
                    <a:gs pos="50000">
                      <a:srgbClr val="127CA4">
                        <a:shade val="89000"/>
                        <a:satMod val="110000"/>
                      </a:srgbClr>
                    </a:gs>
                    <a:gs pos="75000">
                      <a:srgbClr val="127CA4">
                        <a:tint val="93000"/>
                        <a:satMod val="120000"/>
                      </a:srgbClr>
                    </a:gs>
                    <a:gs pos="100000">
                      <a:srgbClr val="127CA4">
                        <a:tint val="90000"/>
                        <a:satMod val="120000"/>
                      </a:srgb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5091" y="3103808"/>
            <a:ext cx="5347854" cy="3114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60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След самолета</Template>
  <TotalTime>304</TotalTime>
  <Words>513</Words>
  <Application>Microsoft Office PowerPoint</Application>
  <PresentationFormat>Произвольный</PresentationFormat>
  <Paragraphs>50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След самолета</vt:lpstr>
      <vt:lpstr>     ПРОЕКТ по окружающему миру НА ТЕМУ:  «БОГАТСТВА ОТДАННЫЕ ЛЮДЯМ»</vt:lpstr>
      <vt:lpstr>Презентация PowerPoint</vt:lpstr>
      <vt:lpstr> ПРОФЕССИЯ: «ПОЖАРНЫЕ», «мчс»</vt:lpstr>
      <vt:lpstr>Пожарные и их главные качества  </vt:lpstr>
      <vt:lpstr>Боевая экипировка</vt:lpstr>
      <vt:lpstr>БОЕВАЯ ЭКИПИРОВКА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</dc:title>
  <dc:creator>User</dc:creator>
  <cp:lastModifiedBy>Windows User</cp:lastModifiedBy>
  <cp:revision>22</cp:revision>
  <dcterms:created xsi:type="dcterms:W3CDTF">2019-09-13T14:14:55Z</dcterms:created>
  <dcterms:modified xsi:type="dcterms:W3CDTF">2019-12-19T13:11:04Z</dcterms:modified>
</cp:coreProperties>
</file>