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  <p:sldId id="266" r:id="rId12"/>
    <p:sldId id="274" r:id="rId13"/>
    <p:sldId id="275" r:id="rId14"/>
    <p:sldId id="276" r:id="rId15"/>
    <p:sldId id="277" r:id="rId16"/>
    <p:sldId id="267" r:id="rId17"/>
    <p:sldId id="269" r:id="rId18"/>
    <p:sldId id="278" r:id="rId19"/>
    <p:sldId id="280" r:id="rId20"/>
    <p:sldId id="279" r:id="rId21"/>
    <p:sldId id="271" r:id="rId22"/>
    <p:sldId id="27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4495800"/>
            <a:ext cx="5029200" cy="1219200"/>
          </a:xfrm>
          <a:prstGeom prst="rect">
            <a:avLst/>
          </a:prstGeom>
          <a:solidFill>
            <a:schemeClr val="bg1">
              <a:alpha val="89999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495800"/>
            <a:ext cx="7772400" cy="70485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>
              <a:defRPr sz="3600">
                <a:solidFill>
                  <a:schemeClr val="hlink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5181600"/>
            <a:ext cx="7772400" cy="685800"/>
          </a:xfrm>
          <a:effectLst>
            <a:outerShdw algn="ctr" rotWithShape="0">
              <a:schemeClr val="bg2"/>
            </a:outerShdw>
          </a:effectLst>
        </p:spPr>
        <p:txBody>
          <a:bodyPr/>
          <a:lstStyle>
            <a:lvl1pPr marL="0" indent="0">
              <a:buFontTx/>
              <a:buNone/>
              <a:defRPr sz="2400">
                <a:solidFill>
                  <a:schemeClr val="hlink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19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739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324600" y="304800"/>
            <a:ext cx="2057400" cy="5943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" y="304800"/>
            <a:ext cx="6019800" cy="5943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6843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997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4040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35814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2514600"/>
            <a:ext cx="35814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72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3005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60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841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244019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40032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304800"/>
            <a:ext cx="7315200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514600"/>
            <a:ext cx="7315200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52400" y="857232"/>
            <a:ext cx="8596064" cy="2500330"/>
          </a:xfrm>
        </p:spPr>
        <p:txBody>
          <a:bodyPr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Муниципальное автономное дошкольное образовательное учреждение</a:t>
            </a:r>
            <a:b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детский сад «Радуга» р.п.Ветлужский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dirty="0" smtClean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Проект </a:t>
            </a:r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в первой младшей группе «</a:t>
            </a:r>
            <a:r>
              <a:rPr lang="ru-RU" dirty="0" err="1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Сенсорика</a:t>
            </a:r>
            <a:r>
              <a:rPr lang="ru-RU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 малышам»</a:t>
            </a:r>
            <a:r>
              <a:rPr lang="ru-RU" sz="1400" dirty="0">
                <a:latin typeface="Calibri"/>
                <a:ea typeface="Calibri"/>
                <a:cs typeface="Times New Roman"/>
              </a:rPr>
              <a:t/>
            </a:r>
            <a:br>
              <a:rPr lang="ru-RU" sz="1400" dirty="0">
                <a:latin typeface="Calibri"/>
                <a:ea typeface="Calibri"/>
                <a:cs typeface="Times New Roman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500570"/>
            <a:ext cx="43576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младшей группы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Харинова Л. 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1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7315200" cy="1409688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Основной этап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itchFamily="18" charset="0"/>
              </a:rPr>
              <a:t>1 неделя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Цель: Ознакомление детей с красным цветом. Рассматривание иллюстраций, предметных картинок, игрушек и предметов – красного цвета.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1428736"/>
            <a:ext cx="6143636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Ознакомление с природой: «Морковка от зайчика»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Рисование: «Полюбуйся на герань»</a:t>
            </a:r>
          </a:p>
          <a:p>
            <a:pPr algn="just" fontAlgn="base"/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игры: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«Подбери по цвету», «Найди такого же цвета»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Конструирование: «Башня из трех красных кубиков»</a:t>
            </a:r>
          </a:p>
          <a:p>
            <a:pPr algn="just" fontAlgn="base"/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</a:t>
            </a:r>
            <a:r>
              <a:rPr lang="ru-RU" sz="1600" i="1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игры: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Игры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с прищепками (Ягодка, цветочек)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Чтение : р. н. песенка «Наша Маша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маленька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…», «Божья коровка лети на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небко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…»,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Развитие речи: «Поручения»</a:t>
            </a:r>
          </a:p>
          <a:p>
            <a:pPr algn="just" fontAlgn="base"/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игры: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«Найди и назови», «Собери красную 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гусеничку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Беседа:«Какого цвета одежда?»</a:t>
            </a:r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Лепка: «Ягодная поляна»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Подвижная игра: «Принеси красный флажок»</a:t>
            </a:r>
          </a:p>
          <a:p>
            <a:pPr algn="just" fontAlgn="base"/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игры: «</a:t>
            </a:r>
            <a:r>
              <a:rPr lang="ru-RU" sz="1600" dirty="0" err="1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Мозайка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НОД Развитие речи: «Кто у нас хороший, кто у нас пригожий»</a:t>
            </a:r>
          </a:p>
          <a:p>
            <a:pPr algn="just" fontAlgn="base"/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Игровая ситуация: «Напоим куклу Машу чаем» (красная посуда)</a:t>
            </a:r>
          </a:p>
          <a:p>
            <a:pPr algn="just" fontAlgn="base"/>
            <a:r>
              <a:rPr lang="ru-RU" sz="1600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Дидактические игры:</a:t>
            </a: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«Бусы»</a:t>
            </a:r>
            <a:endParaRPr lang="ru-RU" sz="1600" dirty="0">
              <a:solidFill>
                <a:srgbClr val="00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7" name="Picture 3" descr="C:\Users\кей\Desktop\Новая папка (5)\SAM_0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8868"/>
            <a:ext cx="2922784" cy="21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740080" cy="71596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 по лепке «Ягодная поляна»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C:\Users\кей\Desktop\Новая папка (5)\SAM_05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132856"/>
            <a:ext cx="4056451" cy="3042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кей\Desktop\Новая папка (5)\SAM_055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143116"/>
            <a:ext cx="4010408" cy="3007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950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524056" cy="1035968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ситуации: «Напоим куклу чаем, К нам гости пришли». «Разноцветные дорожки»</a:t>
            </a:r>
            <a:endParaRPr lang="ru-RU" sz="2000" dirty="0"/>
          </a:p>
        </p:txBody>
      </p:sp>
      <p:pic>
        <p:nvPicPr>
          <p:cNvPr id="5" name="Picture 2" descr="C:\Users\кей\Desktop\Новая папка (5)\SAM_05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185" y="3038994"/>
            <a:ext cx="3578629" cy="268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кей\Desktop\Новая папка (5)\SAM_05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1985" y="3038994"/>
            <a:ext cx="3578629" cy="268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83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Aft>
                <a:spcPts val="0"/>
              </a:spcAft>
            </a:pP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Ознакомление детей с зеленым цветом. Закрепление красного цвета. Рассматривание иллюстраций, предметных картинок, игрушек и предметов – зеленого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</a:t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3203848" y="1340768"/>
            <a:ext cx="5940152" cy="5112568"/>
          </a:xfrm>
        </p:spPr>
        <p:txBody>
          <a:bodyPr/>
          <a:lstStyle/>
          <a:p>
            <a:pPr marL="0" indent="0"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ФЭМП: «Знакомство с кубиком и шариком зеленого цвета»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Рисование: «Украшаем разноцветными горошинами»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Дидактические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 Найди фигуры зеленого цвета»,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«Колеса для машин»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Чтение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худ.литературы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«Л. Н. Толстой «Был у Пети и Миши конь»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 Напольная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мозайка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«Выложи дорожку зеленого цвета»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Чтение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потешки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«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Огуречик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огуречик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…»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«Рассматривание сюжетных картин»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«Собери зеленую </a:t>
            </a:r>
            <a:r>
              <a:rPr lang="ru-RU" sz="16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гусеничку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игры с прищепками (иголки для кактуса, листочки для дерева)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Беседа: «Какого цвета эти предметы?»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Лепка: «Салют»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Дидактические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«Спрячь мышку в домик»,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«Найди такой же»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Подвижная игра: «Прокати зеленый мяч в зеленые ворота»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«Дидактические игры и упражнения с кубиками и кирпичиками»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Игровая ситуация: «Приглашаем на чай» (зеленая посуда)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16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«Подбери чашечку к блюдцу</a:t>
            </a:r>
            <a:endParaRPr lang="ru-RU" sz="1600" dirty="0"/>
          </a:p>
        </p:txBody>
      </p:sp>
      <p:pic>
        <p:nvPicPr>
          <p:cNvPr id="6" name="Picture 1" descr="C:\Users\kol26\Desktop\поздравления\раздевалка\SAM_05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90792"/>
            <a:ext cx="3024000" cy="226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247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36024" cy="715963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и упражнения:</a:t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«Собери </a:t>
            </a:r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гусеничку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«Спрячь мышку в домик», «Найди пару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/>
          </a:p>
        </p:txBody>
      </p:sp>
      <p:pic>
        <p:nvPicPr>
          <p:cNvPr id="8" name="Picture 2" descr="C:\Users\кей\Desktop\Новая папка (5)\SAM_053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578629" cy="268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кей\Desktop\Новая папка (5)\SAM_05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578629" cy="268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C:\Users\кей\Desktop\Новая папка (5)\SAM_05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149080"/>
            <a:ext cx="336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31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Ознакомление детей с желтым цветом. Закрепление умения находить в окружающей обстановке и на картинках предметы красного и зеленого цвета. Рассматривание иллюстраций, предметных картинок, игрушек и предметов – желтого цвета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75856" y="1556792"/>
            <a:ext cx="5731024" cy="5112568"/>
          </a:xfrm>
        </p:spPr>
        <p:txBody>
          <a:bodyPr/>
          <a:lstStyle/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Ознакомление с природой: «Листопад, листопад, листья желтые летят…»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рисование: «</a:t>
            </a:r>
            <a:r>
              <a:rPr lang="ru-RU" sz="140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Накормим </a:t>
            </a:r>
            <a:r>
              <a:rPr lang="ru-RU" sz="140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Курочку 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вкусным горошком»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Игры с прищепками: «Солнышко, одуванчик»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Конструирование: «Стол и стул из кубиков и кирпичиков желтого цвета»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«Построим желтую башенку»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«Повторение сказки «Репка». Дидактические упражнения «Кто что ест?».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«Собери желтую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гусеничку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», «Найди такого же цвета»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Игровая ситуация: «К нам гости пришли» (желтая посуда)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Лепка: «Покормим курочку»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Подвижная игра «Солнышко и дождик»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«Найди ежику иголки»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«Дидактическая игра «Кто пришел? Кто ушел?» Чтение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потешки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«Наши уточки с утра»</a:t>
            </a: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4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Чтение: Е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Благинина «Одуванчик», А.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Барто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«Смотрит солнышко в окошко», р. н. сказка «Репка», р. н. </a:t>
            </a:r>
            <a:r>
              <a:rPr lang="ru-RU" sz="14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закличка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«Солнышко – ведрышко».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14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</a:t>
            </a:r>
            <a:r>
              <a:rPr lang="ru-RU" sz="14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игры:</a:t>
            </a:r>
            <a:r>
              <a:rPr lang="ru-RU" sz="1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«Солнышко лучистое»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132856"/>
            <a:ext cx="2916000" cy="3323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214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812088" cy="715963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 по рисованию «Солнышко лучистое»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C:\Users\кей\Desktop\Новая папка (5)\SAM_055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285992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кей\Desktop\Новая папка (5)\SAM_05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285992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0312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67328" cy="1476024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прищепками (тучка, солнышко, деревце и др.), «Подбери чашечку к блюдцу»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кей\Desktop\Новая папка (5)\SAM_05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916832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ей\Desktop\Новая папка (5)\SAM_05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17032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0353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неделя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Обучение различению синего цвета. Закрепление красного, зеленого и желтого цвета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Рассматривание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иллюстраций, предметных картинок, игрушек и предметов – синего цвета.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75856" y="1484784"/>
            <a:ext cx="5106144" cy="5112568"/>
          </a:xfrm>
        </p:spPr>
        <p:txBody>
          <a:bodyPr/>
          <a:lstStyle/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ФЭМП: «Знакомство с кубиком шариком и кирпичиком синего цвета»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рисование: «Зацвели цветы на подоконнике»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«Собери синюю </a:t>
            </a:r>
            <a:r>
              <a:rPr lang="ru-RU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гусеничку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Чтение </a:t>
            </a:r>
            <a:r>
              <a:rPr lang="ru-RU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худ.литературы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: «Чтение сказки «Козлятки и волк»</a:t>
            </a:r>
          </a:p>
          <a:p>
            <a:pPr marL="0" lvl="0" indent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Подвижная игра: «Прокати синий шарик по цветной дорожке»</a:t>
            </a:r>
            <a:endParaRPr lang="ru-RU" sz="1400" kern="1200" dirty="0">
              <a:solidFill>
                <a:srgbClr val="00000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Игры с прищепками: «Тучка, цветочек»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«Рассматривание сюжетных картин»</a:t>
            </a:r>
          </a:p>
          <a:p>
            <a:pPr marL="0" lvl="0" indent="0" algn="just"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Чтение : </a:t>
            </a:r>
            <a:r>
              <a:rPr lang="ru-RU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А.Барто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«Кораблик», </a:t>
            </a:r>
            <a:r>
              <a:rPr lang="ru-RU" sz="1400" kern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закличка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«Дождик, дождик, веселей…».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 </a:t>
            </a:r>
            <a:r>
              <a:rPr lang="ru-RU" sz="1400" i="1" kern="12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</a:t>
            </a:r>
            <a:r>
              <a:rPr lang="ru-RU" sz="1400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игры: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«Бусы синего цвета»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Лепка: «Дождик»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Игровая ситуация: «Накроем стол для гостей» (синяя посуда)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«Спрячь снеговика», «Дорожки к домикам»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НОД Развитие речи: «Дидактическое упражнение «Выше-ниже, дальше-ближе»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Подвижная игра: «Перешагни через ручеек»</a:t>
            </a:r>
          </a:p>
          <a:p>
            <a:pPr marL="0" lv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 i="1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Дидактические игры:</a:t>
            </a:r>
            <a:r>
              <a:rPr lang="ru-RU" sz="1400" kern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«Найди такого же цвета», «Найди и назови»</a:t>
            </a:r>
          </a:p>
          <a:p>
            <a:endParaRPr lang="ru-RU" dirty="0"/>
          </a:p>
        </p:txBody>
      </p:sp>
      <p:pic>
        <p:nvPicPr>
          <p:cNvPr id="5" name="Picture 1" descr="C:\Users\kol26\Desktop\поздравления\раздевалка\SAM_056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174" y="2492896"/>
            <a:ext cx="3168000" cy="23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2304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452048" cy="715963"/>
          </a:xfrm>
        </p:spPr>
        <p:txBody>
          <a:bodyPr/>
          <a:lstStyle/>
          <a:p>
            <a:pPr algn="ctr"/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игры: «Спаси снеговика», «Собери бусы»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7" descr="IMG_20150422_1626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34" y="3068960"/>
            <a:ext cx="3600400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 descr="C:\Users\кей\Desktop\Новая папка (5)\SAM_05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2129" y="3122122"/>
            <a:ext cx="3358342" cy="2518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300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556792"/>
            <a:ext cx="8572560" cy="3528392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раннем возрасте ребенок активно познает окружающий мир. Чтобы это проходило полноценно, необходимо целенаправленное сенсорное воспитание. Одной из сенсорных величин является – цвет. </a:t>
            </a:r>
            <a:b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Знакомство детей с цветом происходит в процессе непосредственного восприятия цвета в связи с предметами окружающего мира и в единстве со словом, его обозначающим. Данный проект поможет в игровой форме познакомить детей с основными цветами и проводить эту работу, не отрываясь от решения основных образовательных задач. В течение недели дети знакомятся с одним цветом и закрепляют его на всех занятиях.</a:t>
            </a:r>
            <a:b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695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908720"/>
            <a:ext cx="7315200" cy="3168650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с семьей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Ежедневное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информирование родителей об успехах детей по всем направлениям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НОД;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родителей: «Сенсорное развитие ребенка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Выставка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готовых работ.</a:t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 descr="C:\Users\kol26\AppData\Local\Microsoft\Windows\INetCache\Content.Word\156018726779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01008"/>
            <a:ext cx="4320480" cy="26640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385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3002" y="0"/>
            <a:ext cx="8925481" cy="1192635"/>
          </a:xfrm>
        </p:spPr>
        <p:txBody>
          <a:bodyPr/>
          <a:lstStyle/>
          <a:p>
            <a:pPr algn="ctr"/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этап:</a:t>
            </a:r>
            <a:b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«Разноцветное настроение»</a:t>
            </a:r>
            <a:endParaRPr lang="ru-RU" sz="3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C:\Users\кей\Desktop\Новая папка (5)\SAM_052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6800" y="3038475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кей\Desktop\Новая папка (5)\SAM_053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3038475"/>
            <a:ext cx="3581400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853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52400" y="304800"/>
            <a:ext cx="8452048" cy="4636368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 В ходе проекта были созданы условия, обеспечивающие эффективное закрепление знаний сенсорного восприятия;</a:t>
            </a:r>
            <a:b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У детей повысился уровень знаний по сенсорному развитию;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97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7857634" cy="4880014"/>
          </a:xfrm>
        </p:spPr>
        <p:txBody>
          <a:bodyPr/>
          <a:lstStyle/>
          <a:p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различению основных цветов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Учить детей различать основные цвета: красный, зеленый, желтый, синий.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Развивать способность </a:t>
            </a:r>
            <a:r>
              <a:rPr lang="ru-RU" sz="18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цветовосприятия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цветоразличения.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Способствовать сенсорному развитию детей путем использования различных дидактических игр сенсорного содержания в разных видах совместной и самостоятельной деятельности детей.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Создать условия для обогащения и накопления сенсорного опыта детей в ходе предметно-игровой деятельности через игры с дидактическим материалом.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Привлечь родителей к реализации проекта.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898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1988840"/>
            <a:ext cx="7315200" cy="2664296"/>
          </a:xfrm>
        </p:spPr>
        <p:txBody>
          <a:bodyPr/>
          <a:lstStyle/>
          <a:p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(4 недели), творческий, групповой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2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родители, воспитатель группы.</a:t>
            </a:r>
            <a:r>
              <a:rPr lang="ru-RU" dirty="0">
                <a:solidFill>
                  <a:srgbClr val="000000"/>
                </a:solidFill>
              </a:rPr>
              <a:t/>
            </a:r>
            <a:br>
              <a:rPr lang="ru-RU" dirty="0">
                <a:solidFill>
                  <a:srgbClr val="000000"/>
                </a:solidFill>
              </a:rPr>
            </a:b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7858204" cy="5592114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реализации данного проекта мы предполагаем, достичь некоторых результатов по следующим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критериям: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дети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выделять предметы заданного цвета в развивающей среде группы (красный, синий, желтый, зеленый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умеют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группировать предметы по цвету;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узнают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разнообразных цветовых пятнах предметы и явления, имеющие характерные цветовые признаки;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употребляют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активной речи названия предметов с указанием цвета.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Родители: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педагогической культуры родителей. Установление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ними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доверительных и партнёрских отношений.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73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71600" y="1628800"/>
            <a:ext cx="7315200" cy="4032448"/>
          </a:xfrm>
        </p:spPr>
        <p:txBody>
          <a:bodyPr/>
          <a:lstStyle/>
          <a:p>
            <a:r>
              <a:rPr lang="ru-RU" sz="3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проекта:</a:t>
            </a: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темы проекта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формулировка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определение задач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материалов по теме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проекта,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составление плана основного этап проекта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неделя </a:t>
            </a: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красный цвет;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неделя – зеленый цвет;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неделя – желтый цвет;</a:t>
            </a:r>
            <a:b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неделя – синий цвет.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b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Итоговое мероприятие: Развлечение  «Разноцветное настроение»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542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380040" cy="1251992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 </a:t>
            </a:r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предметно – развивающей среды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кей\Desktop\Новая папка (5)\SAM_056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928802"/>
            <a:ext cx="4184918" cy="313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кей\Desktop\Новая папка (5)\SAM_05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48" y="2928934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1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ей\Desktop\Новая папка (5)\SAM_05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000108"/>
            <a:ext cx="4669085" cy="3501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кей\Desktop\Новая папка (5)\SAM_056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857364"/>
            <a:ext cx="3597864" cy="479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946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кей\Desktop\работа\сенсорика\_SA4529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357430"/>
            <a:ext cx="4194945" cy="3146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кей\Desktop\работа\сенсорика\IMG_20150422_1353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57166"/>
            <a:ext cx="4932040" cy="2872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кей\Desktop\работа\сенсорика\IMG_20150422_1358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17139"/>
            <a:ext cx="4357686" cy="3440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39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powerpoint-template 7">
      <a:dk1>
        <a:srgbClr val="4D4D4D"/>
      </a:dk1>
      <a:lt1>
        <a:srgbClr val="FFFFFF"/>
      </a:lt1>
      <a:dk2>
        <a:srgbClr val="4D4D4D"/>
      </a:dk2>
      <a:lt2>
        <a:srgbClr val="10C661"/>
      </a:lt2>
      <a:accent1>
        <a:srgbClr val="18B0CE"/>
      </a:accent1>
      <a:accent2>
        <a:srgbClr val="EC4104"/>
      </a:accent2>
      <a:accent3>
        <a:srgbClr val="FFFFFF"/>
      </a:accent3>
      <a:accent4>
        <a:srgbClr val="404040"/>
      </a:accent4>
      <a:accent5>
        <a:srgbClr val="ABD4E3"/>
      </a:accent5>
      <a:accent6>
        <a:srgbClr val="D63A03"/>
      </a:accent6>
      <a:hlink>
        <a:srgbClr val="016FC8"/>
      </a:hlink>
      <a:folHlink>
        <a:srgbClr val="DDDDDD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1376BA"/>
        </a:lt2>
        <a:accent1>
          <a:srgbClr val="2091CB"/>
        </a:accent1>
        <a:accent2>
          <a:srgbClr val="2D76E4"/>
        </a:accent2>
        <a:accent3>
          <a:srgbClr val="FFFFFF"/>
        </a:accent3>
        <a:accent4>
          <a:srgbClr val="404040"/>
        </a:accent4>
        <a:accent5>
          <a:srgbClr val="ABC7E2"/>
        </a:accent5>
        <a:accent6>
          <a:srgbClr val="286ACF"/>
        </a:accent6>
        <a:hlink>
          <a:srgbClr val="3BAE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105A5B"/>
        </a:lt2>
        <a:accent1>
          <a:srgbClr val="167C7E"/>
        </a:accent1>
        <a:accent2>
          <a:srgbClr val="1C9495"/>
        </a:accent2>
        <a:accent3>
          <a:srgbClr val="FFFFFF"/>
        </a:accent3>
        <a:accent4>
          <a:srgbClr val="404040"/>
        </a:accent4>
        <a:accent5>
          <a:srgbClr val="ABBFC0"/>
        </a:accent5>
        <a:accent6>
          <a:srgbClr val="188687"/>
        </a:accent6>
        <a:hlink>
          <a:srgbClr val="28ACB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5">
        <a:dk1>
          <a:srgbClr val="4D4D4D"/>
        </a:dk1>
        <a:lt1>
          <a:srgbClr val="FFFFFF"/>
        </a:lt1>
        <a:dk2>
          <a:srgbClr val="4D4D4D"/>
        </a:dk2>
        <a:lt2>
          <a:srgbClr val="165A8B"/>
        </a:lt2>
        <a:accent1>
          <a:srgbClr val="27759B"/>
        </a:accent1>
        <a:accent2>
          <a:srgbClr val="3991B5"/>
        </a:accent2>
        <a:accent3>
          <a:srgbClr val="FFFFFF"/>
        </a:accent3>
        <a:accent4>
          <a:srgbClr val="404040"/>
        </a:accent4>
        <a:accent5>
          <a:srgbClr val="ACBDCB"/>
        </a:accent5>
        <a:accent6>
          <a:srgbClr val="3383A4"/>
        </a:accent6>
        <a:hlink>
          <a:srgbClr val="40A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6">
        <a:dk1>
          <a:srgbClr val="4D4D4D"/>
        </a:dk1>
        <a:lt1>
          <a:srgbClr val="FFFFFF"/>
        </a:lt1>
        <a:dk2>
          <a:srgbClr val="4D4D4D"/>
        </a:dk2>
        <a:lt2>
          <a:srgbClr val="42A5BC"/>
        </a:lt2>
        <a:accent1>
          <a:srgbClr val="0B70D4"/>
        </a:accent1>
        <a:accent2>
          <a:srgbClr val="61D9E4"/>
        </a:accent2>
        <a:accent3>
          <a:srgbClr val="FFFFFF"/>
        </a:accent3>
        <a:accent4>
          <a:srgbClr val="404040"/>
        </a:accent4>
        <a:accent5>
          <a:srgbClr val="AABBE6"/>
        </a:accent5>
        <a:accent6>
          <a:srgbClr val="57C4CF"/>
        </a:accent6>
        <a:hlink>
          <a:srgbClr val="2091E2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7">
        <a:dk1>
          <a:srgbClr val="4D4D4D"/>
        </a:dk1>
        <a:lt1>
          <a:srgbClr val="FFFFFF"/>
        </a:lt1>
        <a:dk2>
          <a:srgbClr val="4D4D4D"/>
        </a:dk2>
        <a:lt2>
          <a:srgbClr val="10C661"/>
        </a:lt2>
        <a:accent1>
          <a:srgbClr val="18B0CE"/>
        </a:accent1>
        <a:accent2>
          <a:srgbClr val="EC4104"/>
        </a:accent2>
        <a:accent3>
          <a:srgbClr val="FFFFFF"/>
        </a:accent3>
        <a:accent4>
          <a:srgbClr val="404040"/>
        </a:accent4>
        <a:accent5>
          <a:srgbClr val="ABD4E3"/>
        </a:accent5>
        <a:accent6>
          <a:srgbClr val="D63A03"/>
        </a:accent6>
        <a:hlink>
          <a:srgbClr val="016F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131</TotalTime>
  <Words>532</Words>
  <Application>Microsoft Office PowerPoint</Application>
  <PresentationFormat>Экран (4:3)</PresentationFormat>
  <Paragraphs>69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Тема8</vt:lpstr>
      <vt:lpstr>Муниципальное автономное дошкольное образовательное учреждение  детский сад «Радуга» р.п.Ветлужский   Проект в первой младшей группе «Сенсорика малышам» </vt:lpstr>
      <vt:lpstr>Актуальность проекта       В раннем возрасте ребенок активно познает окружающий мир. Чтобы это проходило полноценно, необходимо целенаправленное сенсорное воспитание. Одной из сенсорных величин является – цвет.  Знакомство детей с цветом происходит в процессе непосредственного восприятия цвета в связи с предметами окружающего мира и в единстве со словом, его обозначающим. Данный проект поможет в игровой форме познакомить детей с основными цветами и проводить эту работу, не отрываясь от решения основных образовательных задач. В течение недели дети знакомятся с одним цветом и закрепляют его на всех занятиях. </vt:lpstr>
      <vt:lpstr>Цель:  Обучение детей различению основных цветов.  Задачи: 1. Учить детей различать основные цвета: красный, зеленый, желтый, синий. 2. Развивать способность цветовосприятия и цветоразличения. 3. Способствовать сенсорному развитию детей путем использования различных дидактических игр сенсорного содержания в разных видах совместной и самостоятельной деятельности детей. 4. Создать условия для обогащения и накопления сенсорного опыта детей в ходе предметно-игровой деятельности через игры с дидактическим материалом. 5. Привлечь родителей к реализации проекта.  </vt:lpstr>
      <vt:lpstr>Тип проекта:  Краткосрочный (4 недели), творческий, групповой.  Участники проекта:  Дети, родители, воспитатель группы. </vt:lpstr>
      <vt:lpstr>   Ожидаемый результат:  В процессе реализации данного проекта мы предполагаем, достичь некоторых результатов по следующим критериям: - дети умеют выделять предметы заданного цвета в развивающей среде группы (красный, синий, желтый, зеленый); - умеют группировать предметы по цвету; - узнают в разнообразных цветовых пятнах предметы и явления, имеющие характерные цветовые признаки; - употребляют в активной речи названия предметов с указанием цвета.   Родители: Повышение педагогической культуры родителей. Установление с ними доверительных и партнёрских отношений.   </vt:lpstr>
      <vt:lpstr>Этапы реализации проекта: Подготовительный этап -Определение темы проекта, - формулировка цели и определение задач, - подбор материалов по теме проекта, - составление плана основного этап проекта Основной этап 1 неделя – красный цвет; 2 неделя – зеленый цвет; 3 неделя – желтый цвет; 4 неделя – синий цвет. Заключительный этап Итоговое мероприятие: Развлечение  «Разноцветное настроение»  </vt:lpstr>
      <vt:lpstr>Подготовительный этап.  Подготовка предметно – развивающей среды</vt:lpstr>
      <vt:lpstr>Презентация PowerPoint</vt:lpstr>
      <vt:lpstr>Презентация PowerPoint</vt:lpstr>
      <vt:lpstr> Основной этап 1 неделя Цель: Ознакомление детей с красным цветом. Рассматривание иллюстраций, предметных картинок, игрушек и предметов – красного цвета.  </vt:lpstr>
      <vt:lpstr>НОД  по лепке «Ягодная поляна»</vt:lpstr>
      <vt:lpstr>Игровые ситуации: «Напоим куклу чаем, К нам гости пришли». «Разноцветные дорожки»</vt:lpstr>
      <vt:lpstr>  2 неделя Цель: Ознакомление детей с зеленым цветом. Закрепление красного цвета. Рассматривание иллюстраций, предметных картинок, игрушек и предметов – зеленого цвета  </vt:lpstr>
      <vt:lpstr>Дидактические игры и упражнения:  «Собери гусеничку», «Спрячь мышку в домик», «Найди пару»</vt:lpstr>
      <vt:lpstr>  3 неделя Цель: Ознакомление детей с желтым цветом. Закрепление умения находить в окружающей обстановке и на картинках предметы красного и зеленого цвета. Рассматривание иллюстраций, предметных картинок, игрушек и предметов – желтого цвета </vt:lpstr>
      <vt:lpstr>НОД по рисованию «Солнышко лучистое»</vt:lpstr>
      <vt:lpstr>Игры с прищепками (тучка, солнышко, деревце и др.), «Подбери чашечку к блюдцу»</vt:lpstr>
      <vt:lpstr>   4 неделя Цель: Обучение различению синего цвета. Закрепление красного, зеленого и желтого цвета. Рассматривание иллюстраций, предметных картинок, игрушек и предметов – синего цвета. </vt:lpstr>
      <vt:lpstr>Дидактические игры: «Спаси снеговика», «Собери бусы»</vt:lpstr>
      <vt:lpstr>Работа с семьей - Ежедневное информирование родителей об успехах детей по всем направлениям НОД; - Консультация для родителей: «Сенсорное развитие ребенка»; - Выставка готовых работ. </vt:lpstr>
      <vt:lpstr>Заключительный этап: Развлечение «Разноцветное настроение»</vt:lpstr>
      <vt:lpstr>1.  В ходе проекта были созданы условия, обеспечивающие эффективное закрепление знаний сенсорного восприятия; 2. У детей повысился уровень знаний по сенсорному развитию;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автономное детское образовательное учреждение д/с «Радуга»   Проект в первой младшей группе «Сенсорика малышам»</dc:title>
  <dc:creator>Любовь Харинова</dc:creator>
  <cp:lastModifiedBy>Николай Харинов</cp:lastModifiedBy>
  <cp:revision>25</cp:revision>
  <dcterms:created xsi:type="dcterms:W3CDTF">2019-12-10T08:05:06Z</dcterms:created>
  <dcterms:modified xsi:type="dcterms:W3CDTF">2019-12-19T15:55:36Z</dcterms:modified>
</cp:coreProperties>
</file>