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61" r:id="rId5"/>
    <p:sldId id="263" r:id="rId6"/>
    <p:sldId id="264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A0CA9-6FBE-4E78-B302-140F917994C5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1D4C2-AD69-4471-98B0-F62DBF6BE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1D4C2-AD69-4471-98B0-F62DBF6BED5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F660A-8B61-49D9-AC6C-DE78CEFD11D8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4E562-DE50-47CE-9250-36A7AD1423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town.com/" TargetMode="External"/><Relationship Id="rId2" Type="http://schemas.openxmlformats.org/officeDocument/2006/relationships/hyperlink" Target="http://www.rosolymp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roro.tv/channels" TargetMode="External"/><Relationship Id="rId2" Type="http://schemas.openxmlformats.org/officeDocument/2006/relationships/hyperlink" Target="http://www.english-study-cafe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496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«Работа с одарёнными детьми </a:t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средство развития коммуникативной компетенции учащихся (из опыта работы)»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4286256"/>
            <a:ext cx="6400800" cy="17526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algn="r"/>
            <a:r>
              <a:rPr 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</a:p>
          <a:p>
            <a:pPr algn="r"/>
            <a:r>
              <a:rPr 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СОШ №1 г. Покачи</a:t>
            </a:r>
          </a:p>
          <a:p>
            <a:pPr algn="r"/>
            <a:r>
              <a:rPr lang="ru-RU" sz="2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Сорокина Н.В.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43372" y="6000768"/>
            <a:ext cx="140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25.03.2016</a:t>
            </a:r>
            <a:r>
              <a:rPr lang="ru-RU" b="1" dirty="0" smtClean="0"/>
              <a:t> </a:t>
            </a:r>
            <a:r>
              <a:rPr lang="ru-RU" b="1" dirty="0" smtClean="0"/>
              <a:t>г.</a:t>
            </a:r>
            <a:endParaRPr lang="ru-RU" b="1" dirty="0"/>
          </a:p>
        </p:txBody>
      </p:sp>
      <p:pic>
        <p:nvPicPr>
          <p:cNvPr id="1026" name="Picture 2" descr="C:\Users\1\Desktop\uwzjls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928670"/>
            <a:ext cx="1929660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1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«Мое представление об одаренном ребенке»</a:t>
            </a:r>
          </a:p>
          <a:p>
            <a:pPr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l="36328" t="34375" r="21484" b="16667"/>
          <a:stretch>
            <a:fillRect/>
          </a:stretch>
        </p:blipFill>
        <p:spPr bwMode="auto">
          <a:xfrm>
            <a:off x="3786182" y="3214686"/>
            <a:ext cx="4411914" cy="288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Одаренный ребенок … </a:t>
            </a:r>
            <a:b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…имеет «чувство языка»/ языковые способности,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…стремится заниматься английским (самостоятельно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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 кураторством учителя),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… имеет языковой посыл/ побуждение,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… интеллектуально развит во многих сферах (в том числе в математике, логике),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…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!!!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умеет отстоять свою точку зрения.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 l="36328" t="34375" r="21484" b="16667"/>
          <a:stretch>
            <a:fillRect/>
          </a:stretch>
        </p:blipFill>
        <p:spPr bwMode="auto">
          <a:xfrm>
            <a:off x="6643702" y="785794"/>
            <a:ext cx="1785950" cy="11658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2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«Система работы с одаренным ребенком» или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«Учитель – менеджер образования»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C:\Users\1\Desktop\slide_1.jpg"/>
          <p:cNvPicPr>
            <a:picLocks noChangeAspect="1" noChangeArrowheads="1"/>
          </p:cNvPicPr>
          <p:nvPr/>
        </p:nvPicPr>
        <p:blipFill>
          <a:blip r:embed="rId2"/>
          <a:srcRect l="10625" t="8750" r="6875" b="26250"/>
          <a:stretch>
            <a:fillRect/>
          </a:stretch>
        </p:blipFill>
        <p:spPr bwMode="auto">
          <a:xfrm>
            <a:off x="4055449" y="3714752"/>
            <a:ext cx="4207498" cy="2486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работы :</a:t>
            </a:r>
          </a:p>
          <a:p>
            <a:pPr>
              <a:buNone/>
            </a:pPr>
            <a:endParaRPr lang="ru-RU" sz="35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Тщательный отбор содержания образования </a:t>
            </a:r>
            <a:endParaRPr lang="en-US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(за рамками образовательной программы)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Планирование и своевременная коррекция плана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(при необходимости)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Постоянное обновление содержания образования с учетом полученных результатов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Кураторство самостоятельной работы учащегося </a:t>
            </a:r>
          </a:p>
          <a:p>
            <a:pPr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C:\Users\1\Desktop\slide_1.jpg"/>
          <p:cNvPicPr>
            <a:picLocks noChangeAspect="1" noChangeArrowheads="1"/>
          </p:cNvPicPr>
          <p:nvPr/>
        </p:nvPicPr>
        <p:blipFill>
          <a:blip r:embed="rId2" cstate="print"/>
          <a:srcRect l="10625" t="8750" r="6875" b="26250"/>
          <a:stretch>
            <a:fillRect/>
          </a:stretch>
        </p:blipFill>
        <p:spPr bwMode="auto">
          <a:xfrm>
            <a:off x="6286512" y="1071546"/>
            <a:ext cx="2055225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занятий:</a:t>
            </a:r>
          </a:p>
          <a:p>
            <a:pPr lvl="0"/>
            <a:r>
              <a:rPr lang="ru-RU" sz="8000" u="sng" dirty="0" smtClean="0">
                <a:hlinkClick r:id="rId2"/>
              </a:rPr>
              <a:t>http://www.rosolymp.ru/</a:t>
            </a:r>
            <a:r>
              <a:rPr lang="ru-RU" sz="8000" dirty="0" smtClean="0"/>
              <a:t> - Сайт Всероссийской олимпиады школьников.</a:t>
            </a:r>
          </a:p>
          <a:p>
            <a:pPr lvl="0"/>
            <a:r>
              <a:rPr lang="ru-RU" sz="8000" u="sng" dirty="0" smtClean="0">
                <a:hlinkClick r:id="rId3"/>
              </a:rPr>
              <a:t>http://englishtown.com/</a:t>
            </a:r>
            <a:r>
              <a:rPr lang="ru-RU" sz="8000" dirty="0" smtClean="0"/>
              <a:t> - Дистанционная </a:t>
            </a:r>
            <a:r>
              <a:rPr lang="ru-RU" sz="8000" dirty="0" err="1" smtClean="0"/>
              <a:t>он-лайн</a:t>
            </a:r>
            <a:r>
              <a:rPr lang="ru-RU" sz="8000" dirty="0" smtClean="0"/>
              <a:t> школа английского языка.</a:t>
            </a:r>
          </a:p>
          <a:p>
            <a:pPr lvl="0"/>
            <a:r>
              <a:rPr lang="ru-RU" sz="8000" dirty="0" smtClean="0"/>
              <a:t> «Олимпиады по английскому языку для 9-11 классов. Практикум (+CDmp3)». – «Титул», К.С.Махмурян, О.П. </a:t>
            </a:r>
            <a:r>
              <a:rPr lang="ru-RU" sz="8000" dirty="0" err="1" smtClean="0"/>
              <a:t>Мельчина</a:t>
            </a:r>
            <a:r>
              <a:rPr lang="ru-RU" sz="8000" dirty="0" smtClean="0"/>
              <a:t>, </a:t>
            </a:r>
            <a:r>
              <a:rPr lang="ru-RU" sz="8000" smtClean="0"/>
              <a:t>2015 год</a:t>
            </a:r>
            <a:endParaRPr lang="ru-RU" sz="8000" dirty="0" smtClean="0"/>
          </a:p>
          <a:p>
            <a:pPr lvl="0"/>
            <a:r>
              <a:rPr lang="en-US" sz="8000" dirty="0" smtClean="0"/>
              <a:t>«</a:t>
            </a:r>
            <a:r>
              <a:rPr lang="ru-RU" sz="8000" dirty="0" smtClean="0"/>
              <a:t>Английская грамматика</a:t>
            </a:r>
            <a:r>
              <a:rPr lang="en-US" sz="8000" dirty="0" smtClean="0"/>
              <a:t>» - «English grammar in use», a self-study reference and practice book for intermediate students, Cambridge university press, R. Murphy</a:t>
            </a:r>
            <a:endParaRPr lang="ru-RU" sz="8000" dirty="0" smtClean="0"/>
          </a:p>
          <a:p>
            <a:pPr lvl="0"/>
            <a:r>
              <a:rPr lang="en-US" sz="8000" dirty="0" smtClean="0"/>
              <a:t>«</a:t>
            </a:r>
            <a:r>
              <a:rPr lang="ru-RU" sz="8000" dirty="0" smtClean="0"/>
              <a:t>Английский </a:t>
            </a:r>
            <a:r>
              <a:rPr lang="ru-RU" sz="8000" dirty="0" err="1" smtClean="0"/>
              <a:t>вокабуляр</a:t>
            </a:r>
            <a:r>
              <a:rPr lang="en-US" sz="8000" dirty="0" smtClean="0"/>
              <a:t>» - «English Vocabulary in Use», for pre-intermediate and intermediate students, Cambridge University Press, S. Redman , L. Edwards.</a:t>
            </a:r>
            <a:endParaRPr lang="ru-RU" sz="8000" dirty="0" smtClean="0"/>
          </a:p>
          <a:p>
            <a:pPr lvl="0"/>
            <a:r>
              <a:rPr lang="ru-RU" sz="8000" dirty="0" smtClean="0"/>
              <a:t>«Ведущая грамматика» - «</a:t>
            </a:r>
            <a:r>
              <a:rPr lang="en-US" sz="8000" dirty="0" smtClean="0"/>
              <a:t>Top Grammar (from basic to upper-intermediate</a:t>
            </a:r>
            <a:r>
              <a:rPr lang="ru-RU" sz="8000" dirty="0" smtClean="0"/>
              <a:t>»</a:t>
            </a:r>
            <a:r>
              <a:rPr lang="en-US" sz="8000" dirty="0" smtClean="0"/>
              <a:t>, </a:t>
            </a:r>
            <a:r>
              <a:rPr lang="en-US" sz="8000" dirty="0" err="1" smtClean="0"/>
              <a:t>Helbling</a:t>
            </a:r>
            <a:r>
              <a:rPr lang="en-US" sz="8000" dirty="0" smtClean="0"/>
              <a:t> languages, R. Finnie, C. </a:t>
            </a:r>
            <a:r>
              <a:rPr lang="en-US" sz="8000" dirty="0" err="1" smtClean="0"/>
              <a:t>Frain</a:t>
            </a:r>
            <a:r>
              <a:rPr lang="en-US" sz="8000" dirty="0" smtClean="0"/>
              <a:t>.</a:t>
            </a:r>
            <a:endParaRPr lang="ru-RU" sz="8000" dirty="0" smtClean="0"/>
          </a:p>
          <a:p>
            <a:pPr lvl="0"/>
            <a:r>
              <a:rPr lang="ru-RU" sz="8000" dirty="0" smtClean="0"/>
              <a:t>Материалы англоязычных сайтов, других </a:t>
            </a:r>
            <a:r>
              <a:rPr lang="ru-RU" sz="8000" dirty="0" err="1" smtClean="0"/>
              <a:t>Интернет-источников</a:t>
            </a:r>
            <a:r>
              <a:rPr lang="ru-RU" sz="8000" dirty="0" smtClean="0"/>
              <a:t>.</a:t>
            </a:r>
          </a:p>
          <a:p>
            <a:pPr>
              <a:buNone/>
            </a:pPr>
            <a:endParaRPr lang="ru-RU" sz="46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C:\Users\1\Desktop\slide_1.jpg"/>
          <p:cNvPicPr>
            <a:picLocks noChangeAspect="1" noChangeArrowheads="1"/>
          </p:cNvPicPr>
          <p:nvPr/>
        </p:nvPicPr>
        <p:blipFill>
          <a:blip r:embed="rId4" cstate="print"/>
          <a:srcRect l="10625" t="8750" r="6875" b="26250"/>
          <a:stretch>
            <a:fillRect/>
          </a:stretch>
        </p:blipFill>
        <p:spPr bwMode="auto">
          <a:xfrm>
            <a:off x="6572264" y="857232"/>
            <a:ext cx="2055225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Часть 3 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«Построение 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образовательной траектории 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одаренного учащегося»</a:t>
            </a:r>
          </a:p>
        </p:txBody>
      </p:sp>
      <p:pic>
        <p:nvPicPr>
          <p:cNvPr id="2050" name="Picture 2" descr="C:\Users\1\Desktop\image010_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500438"/>
            <a:ext cx="3510000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направляет учащегося на самостоятельное изучение английского языка, в том числе:</a:t>
            </a:r>
          </a:p>
          <a:p>
            <a:pPr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самостоятельное развитие навыка </a:t>
            </a:r>
            <a:r>
              <a:rPr lang="ru-RU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самостоятельное расширение словарного запаса.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Актуальные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Web –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ресурсы:</a:t>
            </a:r>
          </a:p>
          <a:p>
            <a:pPr algn="ctr"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http://www.english-study-cafe.ru</a:t>
            </a:r>
            <a:endParaRPr lang="en-US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https://ororo.tv/channels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 descr="C:\Users\1\Desktop\image010_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5072074"/>
            <a:ext cx="1350000" cy="9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pad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notepad1</Template>
  <TotalTime>238</TotalTime>
  <Words>324</Words>
  <Application>Microsoft Office PowerPoint</Application>
  <PresentationFormat>Экран (4:3)</PresentationFormat>
  <Paragraphs>57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notepad1</vt:lpstr>
      <vt:lpstr>«Работа с одарёнными детьми  как средство развития коммуникативной компетенции учащихся (из опыта работы)»</vt:lpstr>
      <vt:lpstr>   Часть 1 </vt:lpstr>
      <vt:lpstr>              Одаренный ребенок …  </vt:lpstr>
      <vt:lpstr>Слайд 4</vt:lpstr>
      <vt:lpstr>Слайд 5</vt:lpstr>
      <vt:lpstr>Слайд 6</vt:lpstr>
      <vt:lpstr>   Часть 3  </vt:lpstr>
      <vt:lpstr>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«Работа с одарёнными детьми как средство развития коммуникативной компетенции учащихся»</dc:title>
  <dc:creator>1</dc:creator>
  <cp:lastModifiedBy>1</cp:lastModifiedBy>
  <cp:revision>107</cp:revision>
  <dcterms:created xsi:type="dcterms:W3CDTF">2016-05-14T16:35:43Z</dcterms:created>
  <dcterms:modified xsi:type="dcterms:W3CDTF">2019-12-19T18:50:10Z</dcterms:modified>
</cp:coreProperties>
</file>