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B034BB2-BEAE-402F-BC04-969FE82B04F7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F45C78-91D4-4058-A274-116A7C6CD41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764704"/>
            <a:ext cx="7772400" cy="1470025"/>
          </a:xfrm>
        </p:spPr>
        <p:txBody>
          <a:bodyPr/>
          <a:lstStyle/>
          <a:p>
            <a:r>
              <a:rPr lang="ru-RU" dirty="0" smtClean="0"/>
              <a:t>Рисование « Зонтик для куклы»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3886200"/>
            <a:ext cx="3920480" cy="242312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Презентацию подготовила: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Воспитатель средней группы </a:t>
            </a:r>
          </a:p>
          <a:p>
            <a:r>
              <a:rPr lang="ru-RU" dirty="0" err="1" smtClean="0">
                <a:solidFill>
                  <a:schemeClr val="tx1"/>
                </a:solidFill>
              </a:rPr>
              <a:t>Арисова</a:t>
            </a:r>
            <a:r>
              <a:rPr lang="ru-RU" dirty="0" smtClean="0">
                <a:solidFill>
                  <a:schemeClr val="tx1"/>
                </a:solidFill>
              </a:rPr>
              <a:t> Людмила Владимировна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ГБДОУ детский сад № 23 Кировского Района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г. Санкт- Петербург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47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4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звук дождя.mp3">
            <a:hlinkClick r:id="" action="ppaction://media"/>
          </p:cNvPr>
          <p:cNvPicPr>
            <a:picLocks noGrp="1" noChangeAspect="1"/>
          </p:cNvPicPr>
          <p:nvPr>
            <p:ph idx="1"/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68313" y="6092825"/>
            <a:ext cx="609600" cy="609600"/>
          </a:xfrm>
        </p:spPr>
      </p:pic>
    </p:spTree>
    <p:extLst>
      <p:ext uri="{BB962C8B-B14F-4D97-AF65-F5344CB8AC3E}">
        <p14:creationId xmlns:p14="http://schemas.microsoft.com/office/powerpoint/2010/main" val="331745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8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5 группа\Desktop\нод\Средняя группа\рисование\образци\10274824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-31289"/>
            <a:ext cx="6984776" cy="6984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891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1457089946_devochka-s-zontom_raskrasku.co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0"/>
            <a:ext cx="51845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61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43</TotalTime>
  <Words>26</Words>
  <Application>Microsoft Office PowerPoint</Application>
  <PresentationFormat>Экран (4:3)</PresentationFormat>
  <Paragraphs>6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Рисование « Зонтик для куклы»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« Зонтик для куклы»</dc:title>
  <dc:creator>5 группа</dc:creator>
  <cp:lastModifiedBy>5 группа</cp:lastModifiedBy>
  <cp:revision>5</cp:revision>
  <dcterms:created xsi:type="dcterms:W3CDTF">2019-11-06T13:25:32Z</dcterms:created>
  <dcterms:modified xsi:type="dcterms:W3CDTF">2019-12-19T11:25:04Z</dcterms:modified>
</cp:coreProperties>
</file>