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СКАЗОЧНЫЕ ПТИЦЫ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</a:t>
            </a:r>
          </a:p>
          <a:p>
            <a:r>
              <a:rPr lang="ru-RU" dirty="0" smtClean="0"/>
              <a:t>Кучма Наталии Владимировны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743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36712"/>
            <a:ext cx="7949683" cy="4968552"/>
          </a:xfrm>
        </p:spPr>
      </p:pic>
    </p:spTree>
    <p:extLst>
      <p:ext uri="{BB962C8B-B14F-4D97-AF65-F5344CB8AC3E}">
        <p14:creationId xmlns:p14="http://schemas.microsoft.com/office/powerpoint/2010/main" val="730772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052736"/>
            <a:ext cx="7897329" cy="4392488"/>
          </a:xfrm>
        </p:spPr>
      </p:pic>
    </p:spTree>
    <p:extLst>
      <p:ext uri="{BB962C8B-B14F-4D97-AF65-F5344CB8AC3E}">
        <p14:creationId xmlns:p14="http://schemas.microsoft.com/office/powerpoint/2010/main" val="1519500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76672"/>
            <a:ext cx="7776864" cy="5832648"/>
          </a:xfrm>
        </p:spPr>
      </p:pic>
    </p:spTree>
    <p:extLst>
      <p:ext uri="{BB962C8B-B14F-4D97-AF65-F5344CB8AC3E}">
        <p14:creationId xmlns:p14="http://schemas.microsoft.com/office/powerpoint/2010/main" val="448418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88640"/>
            <a:ext cx="5328592" cy="6526889"/>
          </a:xfrm>
        </p:spPr>
      </p:pic>
    </p:spTree>
    <p:extLst>
      <p:ext uri="{BB962C8B-B14F-4D97-AF65-F5344CB8AC3E}">
        <p14:creationId xmlns:p14="http://schemas.microsoft.com/office/powerpoint/2010/main" val="2287248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48680"/>
            <a:ext cx="7782710" cy="5616624"/>
          </a:xfrm>
        </p:spPr>
      </p:pic>
    </p:spTree>
    <p:extLst>
      <p:ext uri="{BB962C8B-B14F-4D97-AF65-F5344CB8AC3E}">
        <p14:creationId xmlns:p14="http://schemas.microsoft.com/office/powerpoint/2010/main" val="389798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59" y="476672"/>
            <a:ext cx="8174180" cy="5926281"/>
          </a:xfrm>
        </p:spPr>
      </p:pic>
    </p:spTree>
    <p:extLst>
      <p:ext uri="{BB962C8B-B14F-4D97-AF65-F5344CB8AC3E}">
        <p14:creationId xmlns:p14="http://schemas.microsoft.com/office/powerpoint/2010/main" val="411643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692696"/>
            <a:ext cx="7592660" cy="5400600"/>
          </a:xfrm>
        </p:spPr>
      </p:pic>
    </p:spTree>
    <p:extLst>
      <p:ext uri="{BB962C8B-B14F-4D97-AF65-F5344CB8AC3E}">
        <p14:creationId xmlns:p14="http://schemas.microsoft.com/office/powerpoint/2010/main" val="18757403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20688"/>
            <a:ext cx="7822539" cy="5544616"/>
          </a:xfrm>
        </p:spPr>
      </p:pic>
    </p:spTree>
    <p:extLst>
      <p:ext uri="{BB962C8B-B14F-4D97-AF65-F5344CB8AC3E}">
        <p14:creationId xmlns:p14="http://schemas.microsoft.com/office/powerpoint/2010/main" val="1805445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88640"/>
            <a:ext cx="5393398" cy="6552728"/>
          </a:xfrm>
        </p:spPr>
      </p:pic>
    </p:spTree>
    <p:extLst>
      <p:ext uri="{BB962C8B-B14F-4D97-AF65-F5344CB8AC3E}">
        <p14:creationId xmlns:p14="http://schemas.microsoft.com/office/powerpoint/2010/main" val="84483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3" y="260648"/>
            <a:ext cx="5706037" cy="6336704"/>
          </a:xfrm>
        </p:spPr>
      </p:pic>
    </p:spTree>
    <p:extLst>
      <p:ext uri="{BB962C8B-B14F-4D97-AF65-F5344CB8AC3E}">
        <p14:creationId xmlns:p14="http://schemas.microsoft.com/office/powerpoint/2010/main" val="27706564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</TotalTime>
  <Words>6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СКАЗОЧНЫЕ ПТИЦЫ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Зоя</dc:creator>
  <cp:lastModifiedBy>Зоя</cp:lastModifiedBy>
  <cp:revision>3</cp:revision>
  <dcterms:created xsi:type="dcterms:W3CDTF">2019-12-18T22:24:33Z</dcterms:created>
  <dcterms:modified xsi:type="dcterms:W3CDTF">2019-12-18T22:52:49Z</dcterms:modified>
</cp:coreProperties>
</file>