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Ковалёвой Зои Вячеславовны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СНЕЖИНКА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27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6632"/>
            <a:ext cx="6624736" cy="6624736"/>
          </a:xfrm>
        </p:spPr>
      </p:pic>
    </p:spTree>
    <p:extLst>
      <p:ext uri="{BB962C8B-B14F-4D97-AF65-F5344CB8AC3E}">
        <p14:creationId xmlns:p14="http://schemas.microsoft.com/office/powerpoint/2010/main" val="2387470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409" y="188640"/>
            <a:ext cx="6408935" cy="6408935"/>
          </a:xfrm>
        </p:spPr>
      </p:pic>
    </p:spTree>
    <p:extLst>
      <p:ext uri="{BB962C8B-B14F-4D97-AF65-F5344CB8AC3E}">
        <p14:creationId xmlns:p14="http://schemas.microsoft.com/office/powerpoint/2010/main" val="1395215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8640"/>
            <a:ext cx="6480720" cy="6480720"/>
          </a:xfrm>
        </p:spPr>
      </p:pic>
    </p:spTree>
    <p:extLst>
      <p:ext uri="{BB962C8B-B14F-4D97-AF65-F5344CB8AC3E}">
        <p14:creationId xmlns:p14="http://schemas.microsoft.com/office/powerpoint/2010/main" val="3013652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6632"/>
            <a:ext cx="6624736" cy="6624736"/>
          </a:xfrm>
        </p:spPr>
      </p:pic>
    </p:spTree>
    <p:extLst>
      <p:ext uri="{BB962C8B-B14F-4D97-AF65-F5344CB8AC3E}">
        <p14:creationId xmlns:p14="http://schemas.microsoft.com/office/powerpoint/2010/main" val="29347303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6632"/>
            <a:ext cx="6624736" cy="6624736"/>
          </a:xfrm>
        </p:spPr>
      </p:pic>
    </p:spTree>
    <p:extLst>
      <p:ext uri="{BB962C8B-B14F-4D97-AF65-F5344CB8AC3E}">
        <p14:creationId xmlns:p14="http://schemas.microsoft.com/office/powerpoint/2010/main" val="1673244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60648"/>
            <a:ext cx="8804769" cy="6192688"/>
          </a:xfrm>
        </p:spPr>
      </p:pic>
    </p:spTree>
    <p:extLst>
      <p:ext uri="{BB962C8B-B14F-4D97-AF65-F5344CB8AC3E}">
        <p14:creationId xmlns:p14="http://schemas.microsoft.com/office/powerpoint/2010/main" val="1314355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8846120" cy="3384376"/>
          </a:xfrm>
        </p:spPr>
      </p:pic>
    </p:spTree>
    <p:extLst>
      <p:ext uri="{BB962C8B-B14F-4D97-AF65-F5344CB8AC3E}">
        <p14:creationId xmlns:p14="http://schemas.microsoft.com/office/powerpoint/2010/main" val="3750054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8640"/>
            <a:ext cx="6480720" cy="6480720"/>
          </a:xfrm>
        </p:spPr>
      </p:pic>
    </p:spTree>
    <p:extLst>
      <p:ext uri="{BB962C8B-B14F-4D97-AF65-F5344CB8AC3E}">
        <p14:creationId xmlns:p14="http://schemas.microsoft.com/office/powerpoint/2010/main" val="3758204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6632"/>
            <a:ext cx="6624736" cy="6624736"/>
          </a:xfrm>
        </p:spPr>
      </p:pic>
    </p:spTree>
    <p:extLst>
      <p:ext uri="{BB962C8B-B14F-4D97-AF65-F5344CB8AC3E}">
        <p14:creationId xmlns:p14="http://schemas.microsoft.com/office/powerpoint/2010/main" val="2255249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</TotalTime>
  <Words>5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СНЕЖИНКА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СНЕЖИНКА</dc:title>
  <dc:creator>Зоя</dc:creator>
  <cp:lastModifiedBy>Зоя</cp:lastModifiedBy>
  <cp:revision>8</cp:revision>
  <dcterms:created xsi:type="dcterms:W3CDTF">2019-12-18T21:20:05Z</dcterms:created>
  <dcterms:modified xsi:type="dcterms:W3CDTF">2019-12-18T21:37:55Z</dcterms:modified>
</cp:coreProperties>
</file>