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6E24"/>
    <a:srgbClr val="DEDD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2" autoAdjust="0"/>
    <p:restoredTop sz="94660"/>
  </p:normalViewPr>
  <p:slideViewPr>
    <p:cSldViewPr>
      <p:cViewPr varScale="1">
        <p:scale>
          <a:sx n="65" d="100"/>
          <a:sy n="65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  <a:alpha val="93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rgbClr val="00206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slide" Target="slide30.xml"/><Relationship Id="rId3" Type="http://schemas.openxmlformats.org/officeDocument/2006/relationships/slide" Target="slide5.xml"/><Relationship Id="rId21" Type="http://schemas.openxmlformats.org/officeDocument/2006/relationships/slide" Target="slide24.xml"/><Relationship Id="rId7" Type="http://schemas.openxmlformats.org/officeDocument/2006/relationships/slide" Target="slide10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slide" Target="slide28.xml"/><Relationship Id="rId2" Type="http://schemas.openxmlformats.org/officeDocument/2006/relationships/slide" Target="slide3.xml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29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24" Type="http://schemas.openxmlformats.org/officeDocument/2006/relationships/slide" Target="slide27.xml"/><Relationship Id="rId5" Type="http://schemas.openxmlformats.org/officeDocument/2006/relationships/slide" Target="slide8.xml"/><Relationship Id="rId15" Type="http://schemas.openxmlformats.org/officeDocument/2006/relationships/slide" Target="slide18.xml"/><Relationship Id="rId23" Type="http://schemas.openxmlformats.org/officeDocument/2006/relationships/slide" Target="slide26.xml"/><Relationship Id="rId28" Type="http://schemas.openxmlformats.org/officeDocument/2006/relationships/slide" Target="slide32.xml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4" Type="http://schemas.openxmlformats.org/officeDocument/2006/relationships/slide" Target="slide6.xml"/><Relationship Id="rId9" Type="http://schemas.openxmlformats.org/officeDocument/2006/relationships/slide" Target="slide12.xml"/><Relationship Id="rId14" Type="http://schemas.openxmlformats.org/officeDocument/2006/relationships/slide" Target="slide17.xml"/><Relationship Id="rId22" Type="http://schemas.openxmlformats.org/officeDocument/2006/relationships/slide" Target="slide25.xml"/><Relationship Id="rId27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67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«Своя игра»</a:t>
            </a:r>
            <a:r>
              <a:rPr lang="ru-RU" sz="4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/>
              <a:t> </a:t>
            </a:r>
            <a:r>
              <a:rPr lang="ru-RU" sz="4000" dirty="0" smtClean="0"/>
              <a:t>по теме : </a:t>
            </a:r>
            <a:br>
              <a:rPr lang="ru-RU" sz="4000" dirty="0" smtClean="0"/>
            </a:br>
            <a:r>
              <a:rPr lang="ru-RU" sz="5400" dirty="0" smtClean="0"/>
              <a:t>«Киевская Русь»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разработана для учащихся </a:t>
            </a:r>
          </a:p>
          <a:p>
            <a:pPr eaLnBrk="1" hangingPunct="1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 – х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классов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" name="Group 8"/>
          <p:cNvGrpSpPr>
            <a:grpSpLocks noChangeAspect="1"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7" name="AutoShape 7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8" name="Freeform 9"/>
            <p:cNvSpPr>
              <a:spLocks/>
            </p:cNvSpPr>
            <p:nvPr/>
          </p:nvSpPr>
          <p:spPr bwMode="auto">
            <a:xfrm>
              <a:off x="2880" y="239"/>
              <a:ext cx="2341" cy="730"/>
            </a:xfrm>
            <a:custGeom>
              <a:avLst/>
              <a:gdLst>
                <a:gd name="T0" fmla="*/ 2251 w 2341"/>
                <a:gd name="T1" fmla="*/ 3 h 730"/>
                <a:gd name="T2" fmla="*/ 2204 w 2341"/>
                <a:gd name="T3" fmla="*/ 3 h 730"/>
                <a:gd name="T4" fmla="*/ 2179 w 2341"/>
                <a:gd name="T5" fmla="*/ 18 h 730"/>
                <a:gd name="T6" fmla="*/ 2179 w 2341"/>
                <a:gd name="T7" fmla="*/ 35 h 730"/>
                <a:gd name="T8" fmla="*/ 2233 w 2341"/>
                <a:gd name="T9" fmla="*/ 14 h 730"/>
                <a:gd name="T10" fmla="*/ 2274 w 2341"/>
                <a:gd name="T11" fmla="*/ 26 h 730"/>
                <a:gd name="T12" fmla="*/ 2298 w 2341"/>
                <a:gd name="T13" fmla="*/ 54 h 730"/>
                <a:gd name="T14" fmla="*/ 2317 w 2341"/>
                <a:gd name="T15" fmla="*/ 105 h 730"/>
                <a:gd name="T16" fmla="*/ 2313 w 2341"/>
                <a:gd name="T17" fmla="*/ 183 h 730"/>
                <a:gd name="T18" fmla="*/ 2267 w 2341"/>
                <a:gd name="T19" fmla="*/ 243 h 730"/>
                <a:gd name="T20" fmla="*/ 2252 w 2341"/>
                <a:gd name="T21" fmla="*/ 276 h 730"/>
                <a:gd name="T22" fmla="*/ 2257 w 2341"/>
                <a:gd name="T23" fmla="*/ 308 h 730"/>
                <a:gd name="T24" fmla="*/ 2249 w 2341"/>
                <a:gd name="T25" fmla="*/ 298 h 730"/>
                <a:gd name="T26" fmla="*/ 2223 w 2341"/>
                <a:gd name="T27" fmla="*/ 273 h 730"/>
                <a:gd name="T28" fmla="*/ 2196 w 2341"/>
                <a:gd name="T29" fmla="*/ 263 h 730"/>
                <a:gd name="T30" fmla="*/ 2173 w 2341"/>
                <a:gd name="T31" fmla="*/ 274 h 730"/>
                <a:gd name="T32" fmla="*/ 2157 w 2341"/>
                <a:gd name="T33" fmla="*/ 308 h 730"/>
                <a:gd name="T34" fmla="*/ 2160 w 2341"/>
                <a:gd name="T35" fmla="*/ 338 h 730"/>
                <a:gd name="T36" fmla="*/ 2185 w 2341"/>
                <a:gd name="T37" fmla="*/ 322 h 730"/>
                <a:gd name="T38" fmla="*/ 2207 w 2341"/>
                <a:gd name="T39" fmla="*/ 347 h 730"/>
                <a:gd name="T40" fmla="*/ 2204 w 2341"/>
                <a:gd name="T41" fmla="*/ 395 h 730"/>
                <a:gd name="T42" fmla="*/ 2151 w 2341"/>
                <a:gd name="T43" fmla="*/ 439 h 730"/>
                <a:gd name="T44" fmla="*/ 2104 w 2341"/>
                <a:gd name="T45" fmla="*/ 453 h 730"/>
                <a:gd name="T46" fmla="*/ 2074 w 2341"/>
                <a:gd name="T47" fmla="*/ 454 h 730"/>
                <a:gd name="T48" fmla="*/ 2070 w 2341"/>
                <a:gd name="T49" fmla="*/ 426 h 730"/>
                <a:gd name="T50" fmla="*/ 2077 w 2341"/>
                <a:gd name="T51" fmla="*/ 397 h 730"/>
                <a:gd name="T52" fmla="*/ 2077 w 2341"/>
                <a:gd name="T53" fmla="*/ 387 h 730"/>
                <a:gd name="T54" fmla="*/ 2077 w 2341"/>
                <a:gd name="T55" fmla="*/ 386 h 730"/>
                <a:gd name="T56" fmla="*/ 0 w 2341"/>
                <a:gd name="T57" fmla="*/ 397 h 730"/>
                <a:gd name="T58" fmla="*/ 2054 w 2341"/>
                <a:gd name="T59" fmla="*/ 496 h 730"/>
                <a:gd name="T60" fmla="*/ 2078 w 2341"/>
                <a:gd name="T61" fmla="*/ 631 h 730"/>
                <a:gd name="T62" fmla="*/ 2130 w 2341"/>
                <a:gd name="T63" fmla="*/ 730 h 730"/>
                <a:gd name="T64" fmla="*/ 2109 w 2341"/>
                <a:gd name="T65" fmla="*/ 673 h 730"/>
                <a:gd name="T66" fmla="*/ 2077 w 2341"/>
                <a:gd name="T67" fmla="*/ 581 h 730"/>
                <a:gd name="T68" fmla="*/ 2066 w 2341"/>
                <a:gd name="T69" fmla="*/ 470 h 730"/>
                <a:gd name="T70" fmla="*/ 2122 w 2341"/>
                <a:gd name="T71" fmla="*/ 463 h 730"/>
                <a:gd name="T72" fmla="*/ 2179 w 2341"/>
                <a:gd name="T73" fmla="*/ 442 h 730"/>
                <a:gd name="T74" fmla="*/ 2233 w 2341"/>
                <a:gd name="T75" fmla="*/ 409 h 730"/>
                <a:gd name="T76" fmla="*/ 2279 w 2341"/>
                <a:gd name="T77" fmla="*/ 364 h 730"/>
                <a:gd name="T78" fmla="*/ 2315 w 2341"/>
                <a:gd name="T79" fmla="*/ 308 h 730"/>
                <a:gd name="T80" fmla="*/ 2337 w 2341"/>
                <a:gd name="T81" fmla="*/ 228 h 730"/>
                <a:gd name="T82" fmla="*/ 2336 w 2341"/>
                <a:gd name="T83" fmla="*/ 113 h 730"/>
                <a:gd name="T84" fmla="*/ 2294 w 2341"/>
                <a:gd name="T85" fmla="*/ 25 h 73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341"/>
                <a:gd name="T130" fmla="*/ 0 h 730"/>
                <a:gd name="T131" fmla="*/ 2341 w 2341"/>
                <a:gd name="T132" fmla="*/ 730 h 73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341" h="730">
                  <a:moveTo>
                    <a:pt x="2294" y="25"/>
                  </a:moveTo>
                  <a:lnTo>
                    <a:pt x="2271" y="11"/>
                  </a:lnTo>
                  <a:lnTo>
                    <a:pt x="2251" y="3"/>
                  </a:lnTo>
                  <a:lnTo>
                    <a:pt x="2233" y="0"/>
                  </a:lnTo>
                  <a:lnTo>
                    <a:pt x="2217" y="0"/>
                  </a:lnTo>
                  <a:lnTo>
                    <a:pt x="2204" y="3"/>
                  </a:lnTo>
                  <a:lnTo>
                    <a:pt x="2192" y="8"/>
                  </a:lnTo>
                  <a:lnTo>
                    <a:pt x="2185" y="14"/>
                  </a:lnTo>
                  <a:lnTo>
                    <a:pt x="2179" y="18"/>
                  </a:lnTo>
                  <a:lnTo>
                    <a:pt x="2173" y="28"/>
                  </a:lnTo>
                  <a:lnTo>
                    <a:pt x="2173" y="34"/>
                  </a:lnTo>
                  <a:lnTo>
                    <a:pt x="2179" y="35"/>
                  </a:lnTo>
                  <a:lnTo>
                    <a:pt x="2193" y="29"/>
                  </a:lnTo>
                  <a:lnTo>
                    <a:pt x="2215" y="18"/>
                  </a:lnTo>
                  <a:lnTo>
                    <a:pt x="2233" y="14"/>
                  </a:lnTo>
                  <a:lnTo>
                    <a:pt x="2250" y="15"/>
                  </a:lnTo>
                  <a:lnTo>
                    <a:pt x="2263" y="18"/>
                  </a:lnTo>
                  <a:lnTo>
                    <a:pt x="2274" y="26"/>
                  </a:lnTo>
                  <a:lnTo>
                    <a:pt x="2283" y="35"/>
                  </a:lnTo>
                  <a:lnTo>
                    <a:pt x="2292" y="45"/>
                  </a:lnTo>
                  <a:lnTo>
                    <a:pt x="2298" y="54"/>
                  </a:lnTo>
                  <a:lnTo>
                    <a:pt x="2305" y="66"/>
                  </a:lnTo>
                  <a:lnTo>
                    <a:pt x="2311" y="84"/>
                  </a:lnTo>
                  <a:lnTo>
                    <a:pt x="2317" y="105"/>
                  </a:lnTo>
                  <a:lnTo>
                    <a:pt x="2321" y="130"/>
                  </a:lnTo>
                  <a:lnTo>
                    <a:pt x="2319" y="156"/>
                  </a:lnTo>
                  <a:lnTo>
                    <a:pt x="2313" y="183"/>
                  </a:lnTo>
                  <a:lnTo>
                    <a:pt x="2300" y="208"/>
                  </a:lnTo>
                  <a:lnTo>
                    <a:pt x="2280" y="231"/>
                  </a:lnTo>
                  <a:lnTo>
                    <a:pt x="2267" y="243"/>
                  </a:lnTo>
                  <a:lnTo>
                    <a:pt x="2258" y="254"/>
                  </a:lnTo>
                  <a:lnTo>
                    <a:pt x="2253" y="265"/>
                  </a:lnTo>
                  <a:lnTo>
                    <a:pt x="2252" y="276"/>
                  </a:lnTo>
                  <a:lnTo>
                    <a:pt x="2252" y="287"/>
                  </a:lnTo>
                  <a:lnTo>
                    <a:pt x="2253" y="298"/>
                  </a:lnTo>
                  <a:lnTo>
                    <a:pt x="2257" y="308"/>
                  </a:lnTo>
                  <a:lnTo>
                    <a:pt x="2259" y="322"/>
                  </a:lnTo>
                  <a:lnTo>
                    <a:pt x="2255" y="308"/>
                  </a:lnTo>
                  <a:lnTo>
                    <a:pt x="2249" y="298"/>
                  </a:lnTo>
                  <a:lnTo>
                    <a:pt x="2241" y="287"/>
                  </a:lnTo>
                  <a:lnTo>
                    <a:pt x="2233" y="279"/>
                  </a:lnTo>
                  <a:lnTo>
                    <a:pt x="2223" y="273"/>
                  </a:lnTo>
                  <a:lnTo>
                    <a:pt x="2215" y="268"/>
                  </a:lnTo>
                  <a:lnTo>
                    <a:pt x="2205" y="265"/>
                  </a:lnTo>
                  <a:lnTo>
                    <a:pt x="2196" y="263"/>
                  </a:lnTo>
                  <a:lnTo>
                    <a:pt x="2187" y="265"/>
                  </a:lnTo>
                  <a:lnTo>
                    <a:pt x="2180" y="268"/>
                  </a:lnTo>
                  <a:lnTo>
                    <a:pt x="2173" y="274"/>
                  </a:lnTo>
                  <a:lnTo>
                    <a:pt x="2167" y="284"/>
                  </a:lnTo>
                  <a:lnTo>
                    <a:pt x="2161" y="294"/>
                  </a:lnTo>
                  <a:lnTo>
                    <a:pt x="2157" y="308"/>
                  </a:lnTo>
                  <a:lnTo>
                    <a:pt x="2155" y="324"/>
                  </a:lnTo>
                  <a:lnTo>
                    <a:pt x="2155" y="341"/>
                  </a:lnTo>
                  <a:lnTo>
                    <a:pt x="2160" y="338"/>
                  </a:lnTo>
                  <a:lnTo>
                    <a:pt x="2165" y="329"/>
                  </a:lnTo>
                  <a:lnTo>
                    <a:pt x="2172" y="322"/>
                  </a:lnTo>
                  <a:lnTo>
                    <a:pt x="2185" y="322"/>
                  </a:lnTo>
                  <a:lnTo>
                    <a:pt x="2193" y="327"/>
                  </a:lnTo>
                  <a:lnTo>
                    <a:pt x="2201" y="336"/>
                  </a:lnTo>
                  <a:lnTo>
                    <a:pt x="2207" y="347"/>
                  </a:lnTo>
                  <a:lnTo>
                    <a:pt x="2210" y="361"/>
                  </a:lnTo>
                  <a:lnTo>
                    <a:pt x="2210" y="378"/>
                  </a:lnTo>
                  <a:lnTo>
                    <a:pt x="2204" y="395"/>
                  </a:lnTo>
                  <a:lnTo>
                    <a:pt x="2192" y="411"/>
                  </a:lnTo>
                  <a:lnTo>
                    <a:pt x="2172" y="428"/>
                  </a:lnTo>
                  <a:lnTo>
                    <a:pt x="2151" y="439"/>
                  </a:lnTo>
                  <a:lnTo>
                    <a:pt x="2133" y="446"/>
                  </a:lnTo>
                  <a:lnTo>
                    <a:pt x="2118" y="451"/>
                  </a:lnTo>
                  <a:lnTo>
                    <a:pt x="2104" y="453"/>
                  </a:lnTo>
                  <a:lnTo>
                    <a:pt x="2092" y="454"/>
                  </a:lnTo>
                  <a:lnTo>
                    <a:pt x="2082" y="454"/>
                  </a:lnTo>
                  <a:lnTo>
                    <a:pt x="2074" y="454"/>
                  </a:lnTo>
                  <a:lnTo>
                    <a:pt x="2067" y="454"/>
                  </a:lnTo>
                  <a:lnTo>
                    <a:pt x="2068" y="440"/>
                  </a:lnTo>
                  <a:lnTo>
                    <a:pt x="2070" y="426"/>
                  </a:lnTo>
                  <a:lnTo>
                    <a:pt x="2072" y="412"/>
                  </a:lnTo>
                  <a:lnTo>
                    <a:pt x="2074" y="397"/>
                  </a:lnTo>
                  <a:lnTo>
                    <a:pt x="2077" y="397"/>
                  </a:lnTo>
                  <a:lnTo>
                    <a:pt x="2077" y="389"/>
                  </a:lnTo>
                  <a:lnTo>
                    <a:pt x="2077" y="387"/>
                  </a:lnTo>
                  <a:lnTo>
                    <a:pt x="2077" y="386"/>
                  </a:lnTo>
                  <a:lnTo>
                    <a:pt x="2077" y="380"/>
                  </a:lnTo>
                  <a:lnTo>
                    <a:pt x="0" y="380"/>
                  </a:lnTo>
                  <a:lnTo>
                    <a:pt x="0" y="397"/>
                  </a:lnTo>
                  <a:lnTo>
                    <a:pt x="2062" y="397"/>
                  </a:lnTo>
                  <a:lnTo>
                    <a:pt x="2055" y="446"/>
                  </a:lnTo>
                  <a:lnTo>
                    <a:pt x="2054" y="496"/>
                  </a:lnTo>
                  <a:lnTo>
                    <a:pt x="2058" y="544"/>
                  </a:lnTo>
                  <a:lnTo>
                    <a:pt x="2066" y="589"/>
                  </a:lnTo>
                  <a:lnTo>
                    <a:pt x="2078" y="631"/>
                  </a:lnTo>
                  <a:lnTo>
                    <a:pt x="2092" y="670"/>
                  </a:lnTo>
                  <a:lnTo>
                    <a:pt x="2110" y="702"/>
                  </a:lnTo>
                  <a:lnTo>
                    <a:pt x="2130" y="730"/>
                  </a:lnTo>
                  <a:lnTo>
                    <a:pt x="2138" y="718"/>
                  </a:lnTo>
                  <a:lnTo>
                    <a:pt x="2122" y="698"/>
                  </a:lnTo>
                  <a:lnTo>
                    <a:pt x="2109" y="673"/>
                  </a:lnTo>
                  <a:lnTo>
                    <a:pt x="2096" y="645"/>
                  </a:lnTo>
                  <a:lnTo>
                    <a:pt x="2085" y="614"/>
                  </a:lnTo>
                  <a:lnTo>
                    <a:pt x="2077" y="581"/>
                  </a:lnTo>
                  <a:lnTo>
                    <a:pt x="2071" y="546"/>
                  </a:lnTo>
                  <a:lnTo>
                    <a:pt x="2067" y="508"/>
                  </a:lnTo>
                  <a:lnTo>
                    <a:pt x="2066" y="470"/>
                  </a:lnTo>
                  <a:lnTo>
                    <a:pt x="2085" y="468"/>
                  </a:lnTo>
                  <a:lnTo>
                    <a:pt x="2104" y="467"/>
                  </a:lnTo>
                  <a:lnTo>
                    <a:pt x="2122" y="463"/>
                  </a:lnTo>
                  <a:lnTo>
                    <a:pt x="2142" y="457"/>
                  </a:lnTo>
                  <a:lnTo>
                    <a:pt x="2161" y="451"/>
                  </a:lnTo>
                  <a:lnTo>
                    <a:pt x="2179" y="442"/>
                  </a:lnTo>
                  <a:lnTo>
                    <a:pt x="2198" y="432"/>
                  </a:lnTo>
                  <a:lnTo>
                    <a:pt x="2215" y="422"/>
                  </a:lnTo>
                  <a:lnTo>
                    <a:pt x="2233" y="409"/>
                  </a:lnTo>
                  <a:lnTo>
                    <a:pt x="2249" y="395"/>
                  </a:lnTo>
                  <a:lnTo>
                    <a:pt x="2264" y="381"/>
                  </a:lnTo>
                  <a:lnTo>
                    <a:pt x="2279" y="364"/>
                  </a:lnTo>
                  <a:lnTo>
                    <a:pt x="2292" y="347"/>
                  </a:lnTo>
                  <a:lnTo>
                    <a:pt x="2304" y="329"/>
                  </a:lnTo>
                  <a:lnTo>
                    <a:pt x="2315" y="308"/>
                  </a:lnTo>
                  <a:lnTo>
                    <a:pt x="2324" y="287"/>
                  </a:lnTo>
                  <a:lnTo>
                    <a:pt x="2331" y="260"/>
                  </a:lnTo>
                  <a:lnTo>
                    <a:pt x="2337" y="228"/>
                  </a:lnTo>
                  <a:lnTo>
                    <a:pt x="2341" y="191"/>
                  </a:lnTo>
                  <a:lnTo>
                    <a:pt x="2341" y="150"/>
                  </a:lnTo>
                  <a:lnTo>
                    <a:pt x="2336" y="113"/>
                  </a:lnTo>
                  <a:lnTo>
                    <a:pt x="2328" y="77"/>
                  </a:lnTo>
                  <a:lnTo>
                    <a:pt x="2313" y="46"/>
                  </a:lnTo>
                  <a:lnTo>
                    <a:pt x="2294" y="25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Freeform 10"/>
            <p:cNvSpPr>
              <a:spLocks/>
            </p:cNvSpPr>
            <p:nvPr/>
          </p:nvSpPr>
          <p:spPr bwMode="auto">
            <a:xfrm>
              <a:off x="2880" y="611"/>
              <a:ext cx="2406" cy="1551"/>
            </a:xfrm>
            <a:custGeom>
              <a:avLst/>
              <a:gdLst>
                <a:gd name="T0" fmla="*/ 2406 w 2406"/>
                <a:gd name="T1" fmla="*/ 0 h 1551"/>
                <a:gd name="T2" fmla="*/ 2403 w 2406"/>
                <a:gd name="T3" fmla="*/ 0 h 1551"/>
                <a:gd name="T4" fmla="*/ 2397 w 2406"/>
                <a:gd name="T5" fmla="*/ 3 h 1551"/>
                <a:gd name="T6" fmla="*/ 2389 w 2406"/>
                <a:gd name="T7" fmla="*/ 9 h 1551"/>
                <a:gd name="T8" fmla="*/ 2378 w 2406"/>
                <a:gd name="T9" fmla="*/ 17 h 1551"/>
                <a:gd name="T10" fmla="*/ 2365 w 2406"/>
                <a:gd name="T11" fmla="*/ 26 h 1551"/>
                <a:gd name="T12" fmla="*/ 2348 w 2406"/>
                <a:gd name="T13" fmla="*/ 39 h 1551"/>
                <a:gd name="T14" fmla="*/ 2329 w 2406"/>
                <a:gd name="T15" fmla="*/ 51 h 1551"/>
                <a:gd name="T16" fmla="*/ 2306 w 2406"/>
                <a:gd name="T17" fmla="*/ 64 h 1551"/>
                <a:gd name="T18" fmla="*/ 2280 w 2406"/>
                <a:gd name="T19" fmla="*/ 77 h 1551"/>
                <a:gd name="T20" fmla="*/ 2251 w 2406"/>
                <a:gd name="T21" fmla="*/ 90 h 1551"/>
                <a:gd name="T22" fmla="*/ 2219 w 2406"/>
                <a:gd name="T23" fmla="*/ 102 h 1551"/>
                <a:gd name="T24" fmla="*/ 2183 w 2406"/>
                <a:gd name="T25" fmla="*/ 113 h 1551"/>
                <a:gd name="T26" fmla="*/ 2143 w 2406"/>
                <a:gd name="T27" fmla="*/ 122 h 1551"/>
                <a:gd name="T28" fmla="*/ 2100 w 2406"/>
                <a:gd name="T29" fmla="*/ 130 h 1551"/>
                <a:gd name="T30" fmla="*/ 2052 w 2406"/>
                <a:gd name="T31" fmla="*/ 135 h 1551"/>
                <a:gd name="T32" fmla="*/ 2001 w 2406"/>
                <a:gd name="T33" fmla="*/ 136 h 1551"/>
                <a:gd name="T34" fmla="*/ 0 w 2406"/>
                <a:gd name="T35" fmla="*/ 136 h 1551"/>
                <a:gd name="T36" fmla="*/ 0 w 2406"/>
                <a:gd name="T37" fmla="*/ 178 h 1551"/>
                <a:gd name="T38" fmla="*/ 2001 w 2406"/>
                <a:gd name="T39" fmla="*/ 178 h 1551"/>
                <a:gd name="T40" fmla="*/ 2040 w 2406"/>
                <a:gd name="T41" fmla="*/ 178 h 1551"/>
                <a:gd name="T42" fmla="*/ 2076 w 2406"/>
                <a:gd name="T43" fmla="*/ 175 h 1551"/>
                <a:gd name="T44" fmla="*/ 2108 w 2406"/>
                <a:gd name="T45" fmla="*/ 172 h 1551"/>
                <a:gd name="T46" fmla="*/ 2139 w 2406"/>
                <a:gd name="T47" fmla="*/ 167 h 1551"/>
                <a:gd name="T48" fmla="*/ 2167 w 2406"/>
                <a:gd name="T49" fmla="*/ 163 h 1551"/>
                <a:gd name="T50" fmla="*/ 2192 w 2406"/>
                <a:gd name="T51" fmla="*/ 158 h 1551"/>
                <a:gd name="T52" fmla="*/ 2214 w 2406"/>
                <a:gd name="T53" fmla="*/ 152 h 1551"/>
                <a:gd name="T54" fmla="*/ 2234 w 2406"/>
                <a:gd name="T55" fmla="*/ 146 h 1551"/>
                <a:gd name="T56" fmla="*/ 2252 w 2406"/>
                <a:gd name="T57" fmla="*/ 141 h 1551"/>
                <a:gd name="T58" fmla="*/ 2268 w 2406"/>
                <a:gd name="T59" fmla="*/ 135 h 1551"/>
                <a:gd name="T60" fmla="*/ 2280 w 2406"/>
                <a:gd name="T61" fmla="*/ 130 h 1551"/>
                <a:gd name="T62" fmla="*/ 2291 w 2406"/>
                <a:gd name="T63" fmla="*/ 126 h 1551"/>
                <a:gd name="T64" fmla="*/ 2300 w 2406"/>
                <a:gd name="T65" fmla="*/ 122 h 1551"/>
                <a:gd name="T66" fmla="*/ 2306 w 2406"/>
                <a:gd name="T67" fmla="*/ 121 h 1551"/>
                <a:gd name="T68" fmla="*/ 2311 w 2406"/>
                <a:gd name="T69" fmla="*/ 119 h 1551"/>
                <a:gd name="T70" fmla="*/ 2313 w 2406"/>
                <a:gd name="T71" fmla="*/ 121 h 1551"/>
                <a:gd name="T72" fmla="*/ 2313 w 2406"/>
                <a:gd name="T73" fmla="*/ 130 h 1551"/>
                <a:gd name="T74" fmla="*/ 2310 w 2406"/>
                <a:gd name="T75" fmla="*/ 149 h 1551"/>
                <a:gd name="T76" fmla="*/ 2303 w 2406"/>
                <a:gd name="T77" fmla="*/ 180 h 1551"/>
                <a:gd name="T78" fmla="*/ 2294 w 2406"/>
                <a:gd name="T79" fmla="*/ 222 h 1551"/>
                <a:gd name="T80" fmla="*/ 2285 w 2406"/>
                <a:gd name="T81" fmla="*/ 277 h 1551"/>
                <a:gd name="T82" fmla="*/ 2277 w 2406"/>
                <a:gd name="T83" fmla="*/ 346 h 1551"/>
                <a:gd name="T84" fmla="*/ 2271 w 2406"/>
                <a:gd name="T85" fmla="*/ 426 h 1551"/>
                <a:gd name="T86" fmla="*/ 2269 w 2406"/>
                <a:gd name="T87" fmla="*/ 522 h 1551"/>
                <a:gd name="T88" fmla="*/ 2269 w 2406"/>
                <a:gd name="T89" fmla="*/ 1551 h 1551"/>
                <a:gd name="T90" fmla="*/ 2300 w 2406"/>
                <a:gd name="T91" fmla="*/ 1551 h 1551"/>
                <a:gd name="T92" fmla="*/ 2300 w 2406"/>
                <a:gd name="T93" fmla="*/ 522 h 1551"/>
                <a:gd name="T94" fmla="*/ 2305 w 2406"/>
                <a:gd name="T95" fmla="*/ 397 h 1551"/>
                <a:gd name="T96" fmla="*/ 2318 w 2406"/>
                <a:gd name="T97" fmla="*/ 290 h 1551"/>
                <a:gd name="T98" fmla="*/ 2336 w 2406"/>
                <a:gd name="T99" fmla="*/ 202 h 1551"/>
                <a:gd name="T100" fmla="*/ 2357 w 2406"/>
                <a:gd name="T101" fmla="*/ 130 h 1551"/>
                <a:gd name="T102" fmla="*/ 2377 w 2406"/>
                <a:gd name="T103" fmla="*/ 74 h 1551"/>
                <a:gd name="T104" fmla="*/ 2394 w 2406"/>
                <a:gd name="T105" fmla="*/ 36 h 1551"/>
                <a:gd name="T106" fmla="*/ 2405 w 2406"/>
                <a:gd name="T107" fmla="*/ 11 h 1551"/>
                <a:gd name="T108" fmla="*/ 2406 w 2406"/>
                <a:gd name="T109" fmla="*/ 0 h 155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06"/>
                <a:gd name="T166" fmla="*/ 0 h 1551"/>
                <a:gd name="T167" fmla="*/ 2406 w 2406"/>
                <a:gd name="T168" fmla="*/ 1551 h 155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06" h="1551">
                  <a:moveTo>
                    <a:pt x="2406" y="0"/>
                  </a:moveTo>
                  <a:lnTo>
                    <a:pt x="2403" y="0"/>
                  </a:lnTo>
                  <a:lnTo>
                    <a:pt x="2397" y="3"/>
                  </a:lnTo>
                  <a:lnTo>
                    <a:pt x="2389" y="9"/>
                  </a:lnTo>
                  <a:lnTo>
                    <a:pt x="2378" y="17"/>
                  </a:lnTo>
                  <a:lnTo>
                    <a:pt x="2365" y="26"/>
                  </a:lnTo>
                  <a:lnTo>
                    <a:pt x="2348" y="39"/>
                  </a:lnTo>
                  <a:lnTo>
                    <a:pt x="2329" y="51"/>
                  </a:lnTo>
                  <a:lnTo>
                    <a:pt x="2306" y="64"/>
                  </a:lnTo>
                  <a:lnTo>
                    <a:pt x="2280" y="77"/>
                  </a:lnTo>
                  <a:lnTo>
                    <a:pt x="2251" y="90"/>
                  </a:lnTo>
                  <a:lnTo>
                    <a:pt x="2219" y="102"/>
                  </a:lnTo>
                  <a:lnTo>
                    <a:pt x="2183" y="113"/>
                  </a:lnTo>
                  <a:lnTo>
                    <a:pt x="2143" y="122"/>
                  </a:lnTo>
                  <a:lnTo>
                    <a:pt x="2100" y="130"/>
                  </a:lnTo>
                  <a:lnTo>
                    <a:pt x="2052" y="135"/>
                  </a:lnTo>
                  <a:lnTo>
                    <a:pt x="2001" y="136"/>
                  </a:lnTo>
                  <a:lnTo>
                    <a:pt x="0" y="136"/>
                  </a:lnTo>
                  <a:lnTo>
                    <a:pt x="0" y="178"/>
                  </a:lnTo>
                  <a:lnTo>
                    <a:pt x="2001" y="178"/>
                  </a:lnTo>
                  <a:lnTo>
                    <a:pt x="2040" y="178"/>
                  </a:lnTo>
                  <a:lnTo>
                    <a:pt x="2076" y="175"/>
                  </a:lnTo>
                  <a:lnTo>
                    <a:pt x="2108" y="172"/>
                  </a:lnTo>
                  <a:lnTo>
                    <a:pt x="2139" y="167"/>
                  </a:lnTo>
                  <a:lnTo>
                    <a:pt x="2167" y="163"/>
                  </a:lnTo>
                  <a:lnTo>
                    <a:pt x="2192" y="158"/>
                  </a:lnTo>
                  <a:lnTo>
                    <a:pt x="2214" y="152"/>
                  </a:lnTo>
                  <a:lnTo>
                    <a:pt x="2234" y="146"/>
                  </a:lnTo>
                  <a:lnTo>
                    <a:pt x="2252" y="141"/>
                  </a:lnTo>
                  <a:lnTo>
                    <a:pt x="2268" y="135"/>
                  </a:lnTo>
                  <a:lnTo>
                    <a:pt x="2280" y="130"/>
                  </a:lnTo>
                  <a:lnTo>
                    <a:pt x="2291" y="126"/>
                  </a:lnTo>
                  <a:lnTo>
                    <a:pt x="2300" y="122"/>
                  </a:lnTo>
                  <a:lnTo>
                    <a:pt x="2306" y="121"/>
                  </a:lnTo>
                  <a:lnTo>
                    <a:pt x="2311" y="119"/>
                  </a:lnTo>
                  <a:lnTo>
                    <a:pt x="2313" y="121"/>
                  </a:lnTo>
                  <a:lnTo>
                    <a:pt x="2313" y="130"/>
                  </a:lnTo>
                  <a:lnTo>
                    <a:pt x="2310" y="149"/>
                  </a:lnTo>
                  <a:lnTo>
                    <a:pt x="2303" y="180"/>
                  </a:lnTo>
                  <a:lnTo>
                    <a:pt x="2294" y="222"/>
                  </a:lnTo>
                  <a:lnTo>
                    <a:pt x="2285" y="277"/>
                  </a:lnTo>
                  <a:lnTo>
                    <a:pt x="2277" y="346"/>
                  </a:lnTo>
                  <a:lnTo>
                    <a:pt x="2271" y="426"/>
                  </a:lnTo>
                  <a:lnTo>
                    <a:pt x="2269" y="522"/>
                  </a:lnTo>
                  <a:lnTo>
                    <a:pt x="2269" y="1551"/>
                  </a:lnTo>
                  <a:lnTo>
                    <a:pt x="2300" y="1551"/>
                  </a:lnTo>
                  <a:lnTo>
                    <a:pt x="2300" y="522"/>
                  </a:lnTo>
                  <a:lnTo>
                    <a:pt x="2305" y="397"/>
                  </a:lnTo>
                  <a:lnTo>
                    <a:pt x="2318" y="290"/>
                  </a:lnTo>
                  <a:lnTo>
                    <a:pt x="2336" y="202"/>
                  </a:lnTo>
                  <a:lnTo>
                    <a:pt x="2357" y="130"/>
                  </a:lnTo>
                  <a:lnTo>
                    <a:pt x="2377" y="74"/>
                  </a:lnTo>
                  <a:lnTo>
                    <a:pt x="2394" y="36"/>
                  </a:lnTo>
                  <a:lnTo>
                    <a:pt x="2405" y="11"/>
                  </a:lnTo>
                  <a:lnTo>
                    <a:pt x="2406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0" name="Freeform 11"/>
            <p:cNvSpPr>
              <a:spLocks/>
            </p:cNvSpPr>
            <p:nvPr/>
          </p:nvSpPr>
          <p:spPr bwMode="auto">
            <a:xfrm>
              <a:off x="2880" y="777"/>
              <a:ext cx="2277" cy="1385"/>
            </a:xfrm>
            <a:custGeom>
              <a:avLst/>
              <a:gdLst>
                <a:gd name="T0" fmla="*/ 2277 w 2277"/>
                <a:gd name="T1" fmla="*/ 0 h 1385"/>
                <a:gd name="T2" fmla="*/ 2274 w 2277"/>
                <a:gd name="T3" fmla="*/ 3 h 1385"/>
                <a:gd name="T4" fmla="*/ 2269 w 2277"/>
                <a:gd name="T5" fmla="*/ 6 h 1385"/>
                <a:gd name="T6" fmla="*/ 2262 w 2277"/>
                <a:gd name="T7" fmla="*/ 9 h 1385"/>
                <a:gd name="T8" fmla="*/ 2253 w 2277"/>
                <a:gd name="T9" fmla="*/ 12 h 1385"/>
                <a:gd name="T10" fmla="*/ 2244 w 2277"/>
                <a:gd name="T11" fmla="*/ 15 h 1385"/>
                <a:gd name="T12" fmla="*/ 2232 w 2277"/>
                <a:gd name="T13" fmla="*/ 18 h 1385"/>
                <a:gd name="T14" fmla="*/ 2219 w 2277"/>
                <a:gd name="T15" fmla="*/ 22 h 1385"/>
                <a:gd name="T16" fmla="*/ 2203 w 2277"/>
                <a:gd name="T17" fmla="*/ 25 h 1385"/>
                <a:gd name="T18" fmla="*/ 2186 w 2277"/>
                <a:gd name="T19" fmla="*/ 28 h 1385"/>
                <a:gd name="T20" fmla="*/ 2166 w 2277"/>
                <a:gd name="T21" fmla="*/ 29 h 1385"/>
                <a:gd name="T22" fmla="*/ 2144 w 2277"/>
                <a:gd name="T23" fmla="*/ 31 h 1385"/>
                <a:gd name="T24" fmla="*/ 2121 w 2277"/>
                <a:gd name="T25" fmla="*/ 32 h 1385"/>
                <a:gd name="T26" fmla="*/ 2095 w 2277"/>
                <a:gd name="T27" fmla="*/ 34 h 1385"/>
                <a:gd name="T28" fmla="*/ 2066 w 2277"/>
                <a:gd name="T29" fmla="*/ 36 h 1385"/>
                <a:gd name="T30" fmla="*/ 2035 w 2277"/>
                <a:gd name="T31" fmla="*/ 36 h 1385"/>
                <a:gd name="T32" fmla="*/ 2001 w 2277"/>
                <a:gd name="T33" fmla="*/ 36 h 1385"/>
                <a:gd name="T34" fmla="*/ 0 w 2277"/>
                <a:gd name="T35" fmla="*/ 36 h 1385"/>
                <a:gd name="T36" fmla="*/ 0 w 2277"/>
                <a:gd name="T37" fmla="*/ 53 h 1385"/>
                <a:gd name="T38" fmla="*/ 2001 w 2277"/>
                <a:gd name="T39" fmla="*/ 53 h 1385"/>
                <a:gd name="T40" fmla="*/ 2024 w 2277"/>
                <a:gd name="T41" fmla="*/ 53 h 1385"/>
                <a:gd name="T42" fmla="*/ 2047 w 2277"/>
                <a:gd name="T43" fmla="*/ 53 h 1385"/>
                <a:gd name="T44" fmla="*/ 2068 w 2277"/>
                <a:gd name="T45" fmla="*/ 53 h 1385"/>
                <a:gd name="T46" fmla="*/ 2089 w 2277"/>
                <a:gd name="T47" fmla="*/ 53 h 1385"/>
                <a:gd name="T48" fmla="*/ 2108 w 2277"/>
                <a:gd name="T49" fmla="*/ 51 h 1385"/>
                <a:gd name="T50" fmla="*/ 2126 w 2277"/>
                <a:gd name="T51" fmla="*/ 51 h 1385"/>
                <a:gd name="T52" fmla="*/ 2144 w 2277"/>
                <a:gd name="T53" fmla="*/ 49 h 1385"/>
                <a:gd name="T54" fmla="*/ 2160 w 2277"/>
                <a:gd name="T55" fmla="*/ 48 h 1385"/>
                <a:gd name="T56" fmla="*/ 2175 w 2277"/>
                <a:gd name="T57" fmla="*/ 46 h 1385"/>
                <a:gd name="T58" fmla="*/ 2190 w 2277"/>
                <a:gd name="T59" fmla="*/ 45 h 1385"/>
                <a:gd name="T60" fmla="*/ 2203 w 2277"/>
                <a:gd name="T61" fmla="*/ 43 h 1385"/>
                <a:gd name="T62" fmla="*/ 2216 w 2277"/>
                <a:gd name="T63" fmla="*/ 40 h 1385"/>
                <a:gd name="T64" fmla="*/ 2227 w 2277"/>
                <a:gd name="T65" fmla="*/ 39 h 1385"/>
                <a:gd name="T66" fmla="*/ 2238 w 2277"/>
                <a:gd name="T67" fmla="*/ 36 h 1385"/>
                <a:gd name="T68" fmla="*/ 2247 w 2277"/>
                <a:gd name="T69" fmla="*/ 32 h 1385"/>
                <a:gd name="T70" fmla="*/ 2256 w 2277"/>
                <a:gd name="T71" fmla="*/ 29 h 1385"/>
                <a:gd name="T72" fmla="*/ 2247 w 2277"/>
                <a:gd name="T73" fmla="*/ 80 h 1385"/>
                <a:gd name="T74" fmla="*/ 2241 w 2277"/>
                <a:gd name="T75" fmla="*/ 152 h 1385"/>
                <a:gd name="T76" fmla="*/ 2238 w 2277"/>
                <a:gd name="T77" fmla="*/ 245 h 1385"/>
                <a:gd name="T78" fmla="*/ 2238 w 2277"/>
                <a:gd name="T79" fmla="*/ 356 h 1385"/>
                <a:gd name="T80" fmla="*/ 2238 w 2277"/>
                <a:gd name="T81" fmla="*/ 1385 h 1385"/>
                <a:gd name="T82" fmla="*/ 2251 w 2277"/>
                <a:gd name="T83" fmla="*/ 1385 h 1385"/>
                <a:gd name="T84" fmla="*/ 2251 w 2277"/>
                <a:gd name="T85" fmla="*/ 356 h 1385"/>
                <a:gd name="T86" fmla="*/ 2253 w 2277"/>
                <a:gd name="T87" fmla="*/ 203 h 1385"/>
                <a:gd name="T88" fmla="*/ 2259 w 2277"/>
                <a:gd name="T89" fmla="*/ 96 h 1385"/>
                <a:gd name="T90" fmla="*/ 2268 w 2277"/>
                <a:gd name="T91" fmla="*/ 31 h 1385"/>
                <a:gd name="T92" fmla="*/ 2277 w 2277"/>
                <a:gd name="T93" fmla="*/ 0 h 138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277"/>
                <a:gd name="T142" fmla="*/ 0 h 1385"/>
                <a:gd name="T143" fmla="*/ 2277 w 2277"/>
                <a:gd name="T144" fmla="*/ 1385 h 138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277" h="1385">
                  <a:moveTo>
                    <a:pt x="2277" y="0"/>
                  </a:moveTo>
                  <a:lnTo>
                    <a:pt x="2274" y="3"/>
                  </a:lnTo>
                  <a:lnTo>
                    <a:pt x="2269" y="6"/>
                  </a:lnTo>
                  <a:lnTo>
                    <a:pt x="2262" y="9"/>
                  </a:lnTo>
                  <a:lnTo>
                    <a:pt x="2253" y="12"/>
                  </a:lnTo>
                  <a:lnTo>
                    <a:pt x="2244" y="15"/>
                  </a:lnTo>
                  <a:lnTo>
                    <a:pt x="2232" y="18"/>
                  </a:lnTo>
                  <a:lnTo>
                    <a:pt x="2219" y="22"/>
                  </a:lnTo>
                  <a:lnTo>
                    <a:pt x="2203" y="25"/>
                  </a:lnTo>
                  <a:lnTo>
                    <a:pt x="2186" y="28"/>
                  </a:lnTo>
                  <a:lnTo>
                    <a:pt x="2166" y="29"/>
                  </a:lnTo>
                  <a:lnTo>
                    <a:pt x="2144" y="31"/>
                  </a:lnTo>
                  <a:lnTo>
                    <a:pt x="2121" y="32"/>
                  </a:lnTo>
                  <a:lnTo>
                    <a:pt x="2095" y="34"/>
                  </a:lnTo>
                  <a:lnTo>
                    <a:pt x="2066" y="36"/>
                  </a:lnTo>
                  <a:lnTo>
                    <a:pt x="2035" y="36"/>
                  </a:lnTo>
                  <a:lnTo>
                    <a:pt x="2001" y="36"/>
                  </a:lnTo>
                  <a:lnTo>
                    <a:pt x="0" y="36"/>
                  </a:lnTo>
                  <a:lnTo>
                    <a:pt x="0" y="53"/>
                  </a:lnTo>
                  <a:lnTo>
                    <a:pt x="2001" y="53"/>
                  </a:lnTo>
                  <a:lnTo>
                    <a:pt x="2024" y="53"/>
                  </a:lnTo>
                  <a:lnTo>
                    <a:pt x="2047" y="53"/>
                  </a:lnTo>
                  <a:lnTo>
                    <a:pt x="2068" y="53"/>
                  </a:lnTo>
                  <a:lnTo>
                    <a:pt x="2089" y="53"/>
                  </a:lnTo>
                  <a:lnTo>
                    <a:pt x="2108" y="51"/>
                  </a:lnTo>
                  <a:lnTo>
                    <a:pt x="2126" y="51"/>
                  </a:lnTo>
                  <a:lnTo>
                    <a:pt x="2144" y="49"/>
                  </a:lnTo>
                  <a:lnTo>
                    <a:pt x="2160" y="48"/>
                  </a:lnTo>
                  <a:lnTo>
                    <a:pt x="2175" y="46"/>
                  </a:lnTo>
                  <a:lnTo>
                    <a:pt x="2190" y="45"/>
                  </a:lnTo>
                  <a:lnTo>
                    <a:pt x="2203" y="43"/>
                  </a:lnTo>
                  <a:lnTo>
                    <a:pt x="2216" y="40"/>
                  </a:lnTo>
                  <a:lnTo>
                    <a:pt x="2227" y="39"/>
                  </a:lnTo>
                  <a:lnTo>
                    <a:pt x="2238" y="36"/>
                  </a:lnTo>
                  <a:lnTo>
                    <a:pt x="2247" y="32"/>
                  </a:lnTo>
                  <a:lnTo>
                    <a:pt x="2256" y="29"/>
                  </a:lnTo>
                  <a:lnTo>
                    <a:pt x="2247" y="80"/>
                  </a:lnTo>
                  <a:lnTo>
                    <a:pt x="2241" y="152"/>
                  </a:lnTo>
                  <a:lnTo>
                    <a:pt x="2238" y="245"/>
                  </a:lnTo>
                  <a:lnTo>
                    <a:pt x="2238" y="356"/>
                  </a:lnTo>
                  <a:lnTo>
                    <a:pt x="2238" y="1385"/>
                  </a:lnTo>
                  <a:lnTo>
                    <a:pt x="2251" y="1385"/>
                  </a:lnTo>
                  <a:lnTo>
                    <a:pt x="2251" y="356"/>
                  </a:lnTo>
                  <a:lnTo>
                    <a:pt x="2253" y="203"/>
                  </a:lnTo>
                  <a:lnTo>
                    <a:pt x="2259" y="96"/>
                  </a:lnTo>
                  <a:lnTo>
                    <a:pt x="2268" y="31"/>
                  </a:lnTo>
                  <a:lnTo>
                    <a:pt x="2277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1" name="Freeform 12"/>
            <p:cNvSpPr>
              <a:spLocks/>
            </p:cNvSpPr>
            <p:nvPr/>
          </p:nvSpPr>
          <p:spPr bwMode="auto">
            <a:xfrm>
              <a:off x="2880" y="730"/>
              <a:ext cx="2313" cy="1432"/>
            </a:xfrm>
            <a:custGeom>
              <a:avLst/>
              <a:gdLst>
                <a:gd name="T0" fmla="*/ 0 w 2313"/>
                <a:gd name="T1" fmla="*/ 83 h 1432"/>
                <a:gd name="T2" fmla="*/ 2001 w 2313"/>
                <a:gd name="T3" fmla="*/ 83 h 1432"/>
                <a:gd name="T4" fmla="*/ 2035 w 2313"/>
                <a:gd name="T5" fmla="*/ 83 h 1432"/>
                <a:gd name="T6" fmla="*/ 2066 w 2313"/>
                <a:gd name="T7" fmla="*/ 83 h 1432"/>
                <a:gd name="T8" fmla="*/ 2095 w 2313"/>
                <a:gd name="T9" fmla="*/ 81 h 1432"/>
                <a:gd name="T10" fmla="*/ 2121 w 2313"/>
                <a:gd name="T11" fmla="*/ 79 h 1432"/>
                <a:gd name="T12" fmla="*/ 2144 w 2313"/>
                <a:gd name="T13" fmla="*/ 78 h 1432"/>
                <a:gd name="T14" fmla="*/ 2166 w 2313"/>
                <a:gd name="T15" fmla="*/ 76 h 1432"/>
                <a:gd name="T16" fmla="*/ 2186 w 2313"/>
                <a:gd name="T17" fmla="*/ 75 h 1432"/>
                <a:gd name="T18" fmla="*/ 2203 w 2313"/>
                <a:gd name="T19" fmla="*/ 72 h 1432"/>
                <a:gd name="T20" fmla="*/ 2219 w 2313"/>
                <a:gd name="T21" fmla="*/ 69 h 1432"/>
                <a:gd name="T22" fmla="*/ 2232 w 2313"/>
                <a:gd name="T23" fmla="*/ 65 h 1432"/>
                <a:gd name="T24" fmla="*/ 2244 w 2313"/>
                <a:gd name="T25" fmla="*/ 62 h 1432"/>
                <a:gd name="T26" fmla="*/ 2253 w 2313"/>
                <a:gd name="T27" fmla="*/ 59 h 1432"/>
                <a:gd name="T28" fmla="*/ 2262 w 2313"/>
                <a:gd name="T29" fmla="*/ 56 h 1432"/>
                <a:gd name="T30" fmla="*/ 2269 w 2313"/>
                <a:gd name="T31" fmla="*/ 53 h 1432"/>
                <a:gd name="T32" fmla="*/ 2274 w 2313"/>
                <a:gd name="T33" fmla="*/ 50 h 1432"/>
                <a:gd name="T34" fmla="*/ 2277 w 2313"/>
                <a:gd name="T35" fmla="*/ 47 h 1432"/>
                <a:gd name="T36" fmla="*/ 2268 w 2313"/>
                <a:gd name="T37" fmla="*/ 78 h 1432"/>
                <a:gd name="T38" fmla="*/ 2259 w 2313"/>
                <a:gd name="T39" fmla="*/ 143 h 1432"/>
                <a:gd name="T40" fmla="*/ 2253 w 2313"/>
                <a:gd name="T41" fmla="*/ 250 h 1432"/>
                <a:gd name="T42" fmla="*/ 2251 w 2313"/>
                <a:gd name="T43" fmla="*/ 403 h 1432"/>
                <a:gd name="T44" fmla="*/ 2251 w 2313"/>
                <a:gd name="T45" fmla="*/ 1432 h 1432"/>
                <a:gd name="T46" fmla="*/ 2269 w 2313"/>
                <a:gd name="T47" fmla="*/ 1432 h 1432"/>
                <a:gd name="T48" fmla="*/ 2269 w 2313"/>
                <a:gd name="T49" fmla="*/ 403 h 1432"/>
                <a:gd name="T50" fmla="*/ 2271 w 2313"/>
                <a:gd name="T51" fmla="*/ 307 h 1432"/>
                <a:gd name="T52" fmla="*/ 2277 w 2313"/>
                <a:gd name="T53" fmla="*/ 227 h 1432"/>
                <a:gd name="T54" fmla="*/ 2285 w 2313"/>
                <a:gd name="T55" fmla="*/ 158 h 1432"/>
                <a:gd name="T56" fmla="*/ 2294 w 2313"/>
                <a:gd name="T57" fmla="*/ 103 h 1432"/>
                <a:gd name="T58" fmla="*/ 2303 w 2313"/>
                <a:gd name="T59" fmla="*/ 61 h 1432"/>
                <a:gd name="T60" fmla="*/ 2310 w 2313"/>
                <a:gd name="T61" fmla="*/ 30 h 1432"/>
                <a:gd name="T62" fmla="*/ 2313 w 2313"/>
                <a:gd name="T63" fmla="*/ 11 h 1432"/>
                <a:gd name="T64" fmla="*/ 2313 w 2313"/>
                <a:gd name="T65" fmla="*/ 2 h 1432"/>
                <a:gd name="T66" fmla="*/ 2311 w 2313"/>
                <a:gd name="T67" fmla="*/ 0 h 1432"/>
                <a:gd name="T68" fmla="*/ 2306 w 2313"/>
                <a:gd name="T69" fmla="*/ 2 h 1432"/>
                <a:gd name="T70" fmla="*/ 2300 w 2313"/>
                <a:gd name="T71" fmla="*/ 3 h 1432"/>
                <a:gd name="T72" fmla="*/ 2291 w 2313"/>
                <a:gd name="T73" fmla="*/ 7 h 1432"/>
                <a:gd name="T74" fmla="*/ 2280 w 2313"/>
                <a:gd name="T75" fmla="*/ 11 h 1432"/>
                <a:gd name="T76" fmla="*/ 2268 w 2313"/>
                <a:gd name="T77" fmla="*/ 16 h 1432"/>
                <a:gd name="T78" fmla="*/ 2252 w 2313"/>
                <a:gd name="T79" fmla="*/ 22 h 1432"/>
                <a:gd name="T80" fmla="*/ 2234 w 2313"/>
                <a:gd name="T81" fmla="*/ 27 h 1432"/>
                <a:gd name="T82" fmla="*/ 2214 w 2313"/>
                <a:gd name="T83" fmla="*/ 33 h 1432"/>
                <a:gd name="T84" fmla="*/ 2192 w 2313"/>
                <a:gd name="T85" fmla="*/ 39 h 1432"/>
                <a:gd name="T86" fmla="*/ 2167 w 2313"/>
                <a:gd name="T87" fmla="*/ 44 h 1432"/>
                <a:gd name="T88" fmla="*/ 2139 w 2313"/>
                <a:gd name="T89" fmla="*/ 48 h 1432"/>
                <a:gd name="T90" fmla="*/ 2108 w 2313"/>
                <a:gd name="T91" fmla="*/ 53 h 1432"/>
                <a:gd name="T92" fmla="*/ 2076 w 2313"/>
                <a:gd name="T93" fmla="*/ 56 h 1432"/>
                <a:gd name="T94" fmla="*/ 2040 w 2313"/>
                <a:gd name="T95" fmla="*/ 59 h 1432"/>
                <a:gd name="T96" fmla="*/ 2001 w 2313"/>
                <a:gd name="T97" fmla="*/ 59 h 1432"/>
                <a:gd name="T98" fmla="*/ 0 w 2313"/>
                <a:gd name="T99" fmla="*/ 59 h 1432"/>
                <a:gd name="T100" fmla="*/ 0 w 2313"/>
                <a:gd name="T101" fmla="*/ 83 h 143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313"/>
                <a:gd name="T154" fmla="*/ 0 h 1432"/>
                <a:gd name="T155" fmla="*/ 2313 w 2313"/>
                <a:gd name="T156" fmla="*/ 1432 h 143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313" h="1432">
                  <a:moveTo>
                    <a:pt x="0" y="83"/>
                  </a:moveTo>
                  <a:lnTo>
                    <a:pt x="2001" y="83"/>
                  </a:lnTo>
                  <a:lnTo>
                    <a:pt x="2035" y="83"/>
                  </a:lnTo>
                  <a:lnTo>
                    <a:pt x="2066" y="83"/>
                  </a:lnTo>
                  <a:lnTo>
                    <a:pt x="2095" y="81"/>
                  </a:lnTo>
                  <a:lnTo>
                    <a:pt x="2121" y="79"/>
                  </a:lnTo>
                  <a:lnTo>
                    <a:pt x="2144" y="78"/>
                  </a:lnTo>
                  <a:lnTo>
                    <a:pt x="2166" y="76"/>
                  </a:lnTo>
                  <a:lnTo>
                    <a:pt x="2186" y="75"/>
                  </a:lnTo>
                  <a:lnTo>
                    <a:pt x="2203" y="72"/>
                  </a:lnTo>
                  <a:lnTo>
                    <a:pt x="2219" y="69"/>
                  </a:lnTo>
                  <a:lnTo>
                    <a:pt x="2232" y="65"/>
                  </a:lnTo>
                  <a:lnTo>
                    <a:pt x="2244" y="62"/>
                  </a:lnTo>
                  <a:lnTo>
                    <a:pt x="2253" y="59"/>
                  </a:lnTo>
                  <a:lnTo>
                    <a:pt x="2262" y="56"/>
                  </a:lnTo>
                  <a:lnTo>
                    <a:pt x="2269" y="53"/>
                  </a:lnTo>
                  <a:lnTo>
                    <a:pt x="2274" y="50"/>
                  </a:lnTo>
                  <a:lnTo>
                    <a:pt x="2277" y="47"/>
                  </a:lnTo>
                  <a:lnTo>
                    <a:pt x="2268" y="78"/>
                  </a:lnTo>
                  <a:lnTo>
                    <a:pt x="2259" y="143"/>
                  </a:lnTo>
                  <a:lnTo>
                    <a:pt x="2253" y="250"/>
                  </a:lnTo>
                  <a:lnTo>
                    <a:pt x="2251" y="403"/>
                  </a:lnTo>
                  <a:lnTo>
                    <a:pt x="2251" y="1432"/>
                  </a:lnTo>
                  <a:lnTo>
                    <a:pt x="2269" y="1432"/>
                  </a:lnTo>
                  <a:lnTo>
                    <a:pt x="2269" y="403"/>
                  </a:lnTo>
                  <a:lnTo>
                    <a:pt x="2271" y="307"/>
                  </a:lnTo>
                  <a:lnTo>
                    <a:pt x="2277" y="227"/>
                  </a:lnTo>
                  <a:lnTo>
                    <a:pt x="2285" y="158"/>
                  </a:lnTo>
                  <a:lnTo>
                    <a:pt x="2294" y="103"/>
                  </a:lnTo>
                  <a:lnTo>
                    <a:pt x="2303" y="61"/>
                  </a:lnTo>
                  <a:lnTo>
                    <a:pt x="2310" y="30"/>
                  </a:lnTo>
                  <a:lnTo>
                    <a:pt x="2313" y="11"/>
                  </a:lnTo>
                  <a:lnTo>
                    <a:pt x="2313" y="2"/>
                  </a:lnTo>
                  <a:lnTo>
                    <a:pt x="2311" y="0"/>
                  </a:lnTo>
                  <a:lnTo>
                    <a:pt x="2306" y="2"/>
                  </a:lnTo>
                  <a:lnTo>
                    <a:pt x="2300" y="3"/>
                  </a:lnTo>
                  <a:lnTo>
                    <a:pt x="2291" y="7"/>
                  </a:lnTo>
                  <a:lnTo>
                    <a:pt x="2280" y="11"/>
                  </a:lnTo>
                  <a:lnTo>
                    <a:pt x="2268" y="16"/>
                  </a:lnTo>
                  <a:lnTo>
                    <a:pt x="2252" y="22"/>
                  </a:lnTo>
                  <a:lnTo>
                    <a:pt x="2234" y="27"/>
                  </a:lnTo>
                  <a:lnTo>
                    <a:pt x="2214" y="33"/>
                  </a:lnTo>
                  <a:lnTo>
                    <a:pt x="2192" y="39"/>
                  </a:lnTo>
                  <a:lnTo>
                    <a:pt x="2167" y="44"/>
                  </a:lnTo>
                  <a:lnTo>
                    <a:pt x="2139" y="48"/>
                  </a:lnTo>
                  <a:lnTo>
                    <a:pt x="2108" y="53"/>
                  </a:lnTo>
                  <a:lnTo>
                    <a:pt x="2076" y="56"/>
                  </a:lnTo>
                  <a:lnTo>
                    <a:pt x="2040" y="59"/>
                  </a:lnTo>
                  <a:lnTo>
                    <a:pt x="2001" y="59"/>
                  </a:lnTo>
                  <a:lnTo>
                    <a:pt x="0" y="59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2" name="Freeform 13"/>
            <p:cNvSpPr>
              <a:spLocks/>
            </p:cNvSpPr>
            <p:nvPr/>
          </p:nvSpPr>
          <p:spPr bwMode="auto">
            <a:xfrm>
              <a:off x="5010" y="695"/>
              <a:ext cx="565" cy="1467"/>
            </a:xfrm>
            <a:custGeom>
              <a:avLst/>
              <a:gdLst>
                <a:gd name="T0" fmla="*/ 563 w 565"/>
                <a:gd name="T1" fmla="*/ 118 h 1467"/>
                <a:gd name="T2" fmla="*/ 562 w 565"/>
                <a:gd name="T3" fmla="*/ 178 h 1467"/>
                <a:gd name="T4" fmla="*/ 550 w 565"/>
                <a:gd name="T5" fmla="*/ 211 h 1467"/>
                <a:gd name="T6" fmla="*/ 538 w 565"/>
                <a:gd name="T7" fmla="*/ 211 h 1467"/>
                <a:gd name="T8" fmla="*/ 554 w 565"/>
                <a:gd name="T9" fmla="*/ 139 h 1467"/>
                <a:gd name="T10" fmla="*/ 545 w 565"/>
                <a:gd name="T11" fmla="*/ 87 h 1467"/>
                <a:gd name="T12" fmla="*/ 523 w 565"/>
                <a:gd name="T13" fmla="*/ 55 h 1467"/>
                <a:gd name="T14" fmla="*/ 483 w 565"/>
                <a:gd name="T15" fmla="*/ 32 h 1467"/>
                <a:gd name="T16" fmla="*/ 423 w 565"/>
                <a:gd name="T17" fmla="*/ 37 h 1467"/>
                <a:gd name="T18" fmla="*/ 377 w 565"/>
                <a:gd name="T19" fmla="*/ 96 h 1467"/>
                <a:gd name="T20" fmla="*/ 351 w 565"/>
                <a:gd name="T21" fmla="*/ 116 h 1467"/>
                <a:gd name="T22" fmla="*/ 326 w 565"/>
                <a:gd name="T23" fmla="*/ 110 h 1467"/>
                <a:gd name="T24" fmla="*/ 335 w 565"/>
                <a:gd name="T25" fmla="*/ 121 h 1467"/>
                <a:gd name="T26" fmla="*/ 354 w 565"/>
                <a:gd name="T27" fmla="*/ 153 h 1467"/>
                <a:gd name="T28" fmla="*/ 361 w 565"/>
                <a:gd name="T29" fmla="*/ 189 h 1467"/>
                <a:gd name="T30" fmla="*/ 353 w 565"/>
                <a:gd name="T31" fmla="*/ 218 h 1467"/>
                <a:gd name="T32" fmla="*/ 326 w 565"/>
                <a:gd name="T33" fmla="*/ 238 h 1467"/>
                <a:gd name="T34" fmla="*/ 303 w 565"/>
                <a:gd name="T35" fmla="*/ 235 h 1467"/>
                <a:gd name="T36" fmla="*/ 315 w 565"/>
                <a:gd name="T37" fmla="*/ 203 h 1467"/>
                <a:gd name="T38" fmla="*/ 296 w 565"/>
                <a:gd name="T39" fmla="*/ 173 h 1467"/>
                <a:gd name="T40" fmla="*/ 259 w 565"/>
                <a:gd name="T41" fmla="*/ 178 h 1467"/>
                <a:gd name="T42" fmla="*/ 219 w 565"/>
                <a:gd name="T43" fmla="*/ 268 h 1467"/>
                <a:gd name="T44" fmla="*/ 212 w 565"/>
                <a:gd name="T45" fmla="*/ 355 h 1467"/>
                <a:gd name="T46" fmla="*/ 229 w 565"/>
                <a:gd name="T47" fmla="*/ 352 h 1467"/>
                <a:gd name="T48" fmla="*/ 246 w 565"/>
                <a:gd name="T49" fmla="*/ 349 h 1467"/>
                <a:gd name="T50" fmla="*/ 257 w 565"/>
                <a:gd name="T51" fmla="*/ 342 h 1467"/>
                <a:gd name="T52" fmla="*/ 264 w 565"/>
                <a:gd name="T53" fmla="*/ 342 h 1467"/>
                <a:gd name="T54" fmla="*/ 265 w 565"/>
                <a:gd name="T55" fmla="*/ 342 h 1467"/>
                <a:gd name="T56" fmla="*/ 257 w 565"/>
                <a:gd name="T57" fmla="*/ 1467 h 1467"/>
                <a:gd name="T58" fmla="*/ 218 w 565"/>
                <a:gd name="T59" fmla="*/ 369 h 1467"/>
                <a:gd name="T60" fmla="*/ 161 w 565"/>
                <a:gd name="T61" fmla="*/ 369 h 1467"/>
                <a:gd name="T62" fmla="*/ 108 w 565"/>
                <a:gd name="T63" fmla="*/ 356 h 1467"/>
                <a:gd name="T64" fmla="*/ 60 w 565"/>
                <a:gd name="T65" fmla="*/ 332 h 1467"/>
                <a:gd name="T66" fmla="*/ 20 w 565"/>
                <a:gd name="T67" fmla="*/ 299 h 1467"/>
                <a:gd name="T68" fmla="*/ 9 w 565"/>
                <a:gd name="T69" fmla="*/ 262 h 1467"/>
                <a:gd name="T70" fmla="*/ 66 w 565"/>
                <a:gd name="T71" fmla="*/ 318 h 1467"/>
                <a:gd name="T72" fmla="*/ 143 w 565"/>
                <a:gd name="T73" fmla="*/ 350 h 1467"/>
                <a:gd name="T74" fmla="*/ 203 w 565"/>
                <a:gd name="T75" fmla="*/ 307 h 1467"/>
                <a:gd name="T76" fmla="*/ 237 w 565"/>
                <a:gd name="T77" fmla="*/ 162 h 1467"/>
                <a:gd name="T78" fmla="*/ 311 w 565"/>
                <a:gd name="T79" fmla="*/ 48 h 1467"/>
                <a:gd name="T80" fmla="*/ 363 w 565"/>
                <a:gd name="T81" fmla="*/ 12 h 1467"/>
                <a:gd name="T82" fmla="*/ 402 w 565"/>
                <a:gd name="T83" fmla="*/ 3 h 1467"/>
                <a:gd name="T84" fmla="*/ 447 w 565"/>
                <a:gd name="T85" fmla="*/ 1 h 1467"/>
                <a:gd name="T86" fmla="*/ 492 w 565"/>
                <a:gd name="T87" fmla="*/ 11 h 1467"/>
                <a:gd name="T88" fmla="*/ 528 w 565"/>
                <a:gd name="T89" fmla="*/ 35 h 146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65"/>
                <a:gd name="T136" fmla="*/ 0 h 1467"/>
                <a:gd name="T137" fmla="*/ 565 w 565"/>
                <a:gd name="T138" fmla="*/ 1467 h 146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65" h="1467">
                  <a:moveTo>
                    <a:pt x="546" y="62"/>
                  </a:moveTo>
                  <a:lnTo>
                    <a:pt x="557" y="91"/>
                  </a:lnTo>
                  <a:lnTo>
                    <a:pt x="563" y="118"/>
                  </a:lnTo>
                  <a:lnTo>
                    <a:pt x="565" y="141"/>
                  </a:lnTo>
                  <a:lnTo>
                    <a:pt x="565" y="161"/>
                  </a:lnTo>
                  <a:lnTo>
                    <a:pt x="562" y="178"/>
                  </a:lnTo>
                  <a:lnTo>
                    <a:pt x="558" y="193"/>
                  </a:lnTo>
                  <a:lnTo>
                    <a:pt x="553" y="203"/>
                  </a:lnTo>
                  <a:lnTo>
                    <a:pt x="550" y="211"/>
                  </a:lnTo>
                  <a:lnTo>
                    <a:pt x="544" y="218"/>
                  </a:lnTo>
                  <a:lnTo>
                    <a:pt x="539" y="218"/>
                  </a:lnTo>
                  <a:lnTo>
                    <a:pt x="538" y="211"/>
                  </a:lnTo>
                  <a:lnTo>
                    <a:pt x="542" y="190"/>
                  </a:lnTo>
                  <a:lnTo>
                    <a:pt x="551" y="162"/>
                  </a:lnTo>
                  <a:lnTo>
                    <a:pt x="554" y="139"/>
                  </a:lnTo>
                  <a:lnTo>
                    <a:pt x="553" y="119"/>
                  </a:lnTo>
                  <a:lnTo>
                    <a:pt x="551" y="102"/>
                  </a:lnTo>
                  <a:lnTo>
                    <a:pt x="545" y="87"/>
                  </a:lnTo>
                  <a:lnTo>
                    <a:pt x="538" y="74"/>
                  </a:lnTo>
                  <a:lnTo>
                    <a:pt x="530" y="65"/>
                  </a:lnTo>
                  <a:lnTo>
                    <a:pt x="523" y="55"/>
                  </a:lnTo>
                  <a:lnTo>
                    <a:pt x="514" y="48"/>
                  </a:lnTo>
                  <a:lnTo>
                    <a:pt x="500" y="38"/>
                  </a:lnTo>
                  <a:lnTo>
                    <a:pt x="483" y="32"/>
                  </a:lnTo>
                  <a:lnTo>
                    <a:pt x="464" y="28"/>
                  </a:lnTo>
                  <a:lnTo>
                    <a:pt x="444" y="29"/>
                  </a:lnTo>
                  <a:lnTo>
                    <a:pt x="423" y="37"/>
                  </a:lnTo>
                  <a:lnTo>
                    <a:pt x="404" y="52"/>
                  </a:lnTo>
                  <a:lnTo>
                    <a:pt x="386" y="79"/>
                  </a:lnTo>
                  <a:lnTo>
                    <a:pt x="377" y="96"/>
                  </a:lnTo>
                  <a:lnTo>
                    <a:pt x="368" y="107"/>
                  </a:lnTo>
                  <a:lnTo>
                    <a:pt x="360" y="114"/>
                  </a:lnTo>
                  <a:lnTo>
                    <a:pt x="351" y="116"/>
                  </a:lnTo>
                  <a:lnTo>
                    <a:pt x="343" y="116"/>
                  </a:lnTo>
                  <a:lnTo>
                    <a:pt x="335" y="114"/>
                  </a:lnTo>
                  <a:lnTo>
                    <a:pt x="326" y="110"/>
                  </a:lnTo>
                  <a:lnTo>
                    <a:pt x="315" y="107"/>
                  </a:lnTo>
                  <a:lnTo>
                    <a:pt x="326" y="113"/>
                  </a:lnTo>
                  <a:lnTo>
                    <a:pt x="335" y="121"/>
                  </a:lnTo>
                  <a:lnTo>
                    <a:pt x="343" y="130"/>
                  </a:lnTo>
                  <a:lnTo>
                    <a:pt x="349" y="141"/>
                  </a:lnTo>
                  <a:lnTo>
                    <a:pt x="354" y="153"/>
                  </a:lnTo>
                  <a:lnTo>
                    <a:pt x="357" y="164"/>
                  </a:lnTo>
                  <a:lnTo>
                    <a:pt x="360" y="176"/>
                  </a:lnTo>
                  <a:lnTo>
                    <a:pt x="361" y="189"/>
                  </a:lnTo>
                  <a:lnTo>
                    <a:pt x="360" y="200"/>
                  </a:lnTo>
                  <a:lnTo>
                    <a:pt x="357" y="209"/>
                  </a:lnTo>
                  <a:lnTo>
                    <a:pt x="353" y="218"/>
                  </a:lnTo>
                  <a:lnTo>
                    <a:pt x="345" y="226"/>
                  </a:lnTo>
                  <a:lnTo>
                    <a:pt x="336" y="232"/>
                  </a:lnTo>
                  <a:lnTo>
                    <a:pt x="326" y="238"/>
                  </a:lnTo>
                  <a:lnTo>
                    <a:pt x="313" y="242"/>
                  </a:lnTo>
                  <a:lnTo>
                    <a:pt x="300" y="242"/>
                  </a:lnTo>
                  <a:lnTo>
                    <a:pt x="303" y="235"/>
                  </a:lnTo>
                  <a:lnTo>
                    <a:pt x="309" y="229"/>
                  </a:lnTo>
                  <a:lnTo>
                    <a:pt x="315" y="220"/>
                  </a:lnTo>
                  <a:lnTo>
                    <a:pt x="315" y="203"/>
                  </a:lnTo>
                  <a:lnTo>
                    <a:pt x="312" y="192"/>
                  </a:lnTo>
                  <a:lnTo>
                    <a:pt x="305" y="181"/>
                  </a:lnTo>
                  <a:lnTo>
                    <a:pt x="296" y="173"/>
                  </a:lnTo>
                  <a:lnTo>
                    <a:pt x="285" y="169"/>
                  </a:lnTo>
                  <a:lnTo>
                    <a:pt x="272" y="170"/>
                  </a:lnTo>
                  <a:lnTo>
                    <a:pt x="259" y="178"/>
                  </a:lnTo>
                  <a:lnTo>
                    <a:pt x="247" y="193"/>
                  </a:lnTo>
                  <a:lnTo>
                    <a:pt x="234" y="220"/>
                  </a:lnTo>
                  <a:lnTo>
                    <a:pt x="219" y="268"/>
                  </a:lnTo>
                  <a:lnTo>
                    <a:pt x="215" y="307"/>
                  </a:lnTo>
                  <a:lnTo>
                    <a:pt x="213" y="335"/>
                  </a:lnTo>
                  <a:lnTo>
                    <a:pt x="212" y="355"/>
                  </a:lnTo>
                  <a:lnTo>
                    <a:pt x="218" y="355"/>
                  </a:lnTo>
                  <a:lnTo>
                    <a:pt x="224" y="353"/>
                  </a:lnTo>
                  <a:lnTo>
                    <a:pt x="229" y="352"/>
                  </a:lnTo>
                  <a:lnTo>
                    <a:pt x="235" y="352"/>
                  </a:lnTo>
                  <a:lnTo>
                    <a:pt x="240" y="350"/>
                  </a:lnTo>
                  <a:lnTo>
                    <a:pt x="246" y="349"/>
                  </a:lnTo>
                  <a:lnTo>
                    <a:pt x="251" y="345"/>
                  </a:lnTo>
                  <a:lnTo>
                    <a:pt x="257" y="344"/>
                  </a:lnTo>
                  <a:lnTo>
                    <a:pt x="257" y="342"/>
                  </a:lnTo>
                  <a:lnTo>
                    <a:pt x="263" y="342"/>
                  </a:lnTo>
                  <a:lnTo>
                    <a:pt x="264" y="342"/>
                  </a:lnTo>
                  <a:lnTo>
                    <a:pt x="265" y="342"/>
                  </a:lnTo>
                  <a:lnTo>
                    <a:pt x="271" y="342"/>
                  </a:lnTo>
                  <a:lnTo>
                    <a:pt x="271" y="1467"/>
                  </a:lnTo>
                  <a:lnTo>
                    <a:pt x="257" y="1467"/>
                  </a:lnTo>
                  <a:lnTo>
                    <a:pt x="257" y="361"/>
                  </a:lnTo>
                  <a:lnTo>
                    <a:pt x="237" y="366"/>
                  </a:lnTo>
                  <a:lnTo>
                    <a:pt x="218" y="369"/>
                  </a:lnTo>
                  <a:lnTo>
                    <a:pt x="198" y="370"/>
                  </a:lnTo>
                  <a:lnTo>
                    <a:pt x="180" y="370"/>
                  </a:lnTo>
                  <a:lnTo>
                    <a:pt x="161" y="369"/>
                  </a:lnTo>
                  <a:lnTo>
                    <a:pt x="143" y="366"/>
                  </a:lnTo>
                  <a:lnTo>
                    <a:pt x="125" y="361"/>
                  </a:lnTo>
                  <a:lnTo>
                    <a:pt x="108" y="356"/>
                  </a:lnTo>
                  <a:lnTo>
                    <a:pt x="91" y="349"/>
                  </a:lnTo>
                  <a:lnTo>
                    <a:pt x="75" y="341"/>
                  </a:lnTo>
                  <a:lnTo>
                    <a:pt x="60" y="332"/>
                  </a:lnTo>
                  <a:lnTo>
                    <a:pt x="47" y="321"/>
                  </a:lnTo>
                  <a:lnTo>
                    <a:pt x="33" y="310"/>
                  </a:lnTo>
                  <a:lnTo>
                    <a:pt x="20" y="299"/>
                  </a:lnTo>
                  <a:lnTo>
                    <a:pt x="9" y="285"/>
                  </a:lnTo>
                  <a:lnTo>
                    <a:pt x="0" y="273"/>
                  </a:lnTo>
                  <a:lnTo>
                    <a:pt x="9" y="262"/>
                  </a:lnTo>
                  <a:lnTo>
                    <a:pt x="25" y="282"/>
                  </a:lnTo>
                  <a:lnTo>
                    <a:pt x="44" y="300"/>
                  </a:lnTo>
                  <a:lnTo>
                    <a:pt x="66" y="318"/>
                  </a:lnTo>
                  <a:lnTo>
                    <a:pt x="90" y="332"/>
                  </a:lnTo>
                  <a:lnTo>
                    <a:pt x="115" y="342"/>
                  </a:lnTo>
                  <a:lnTo>
                    <a:pt x="143" y="350"/>
                  </a:lnTo>
                  <a:lnTo>
                    <a:pt x="171" y="355"/>
                  </a:lnTo>
                  <a:lnTo>
                    <a:pt x="200" y="355"/>
                  </a:lnTo>
                  <a:lnTo>
                    <a:pt x="203" y="307"/>
                  </a:lnTo>
                  <a:lnTo>
                    <a:pt x="210" y="257"/>
                  </a:lnTo>
                  <a:lnTo>
                    <a:pt x="222" y="209"/>
                  </a:lnTo>
                  <a:lnTo>
                    <a:pt x="237" y="162"/>
                  </a:lnTo>
                  <a:lnTo>
                    <a:pt x="258" y="119"/>
                  </a:lnTo>
                  <a:lnTo>
                    <a:pt x="283" y="82"/>
                  </a:lnTo>
                  <a:lnTo>
                    <a:pt x="311" y="48"/>
                  </a:lnTo>
                  <a:lnTo>
                    <a:pt x="343" y="23"/>
                  </a:lnTo>
                  <a:lnTo>
                    <a:pt x="353" y="18"/>
                  </a:lnTo>
                  <a:lnTo>
                    <a:pt x="363" y="12"/>
                  </a:lnTo>
                  <a:lnTo>
                    <a:pt x="375" y="9"/>
                  </a:lnTo>
                  <a:lnTo>
                    <a:pt x="389" y="6"/>
                  </a:lnTo>
                  <a:lnTo>
                    <a:pt x="402" y="3"/>
                  </a:lnTo>
                  <a:lnTo>
                    <a:pt x="417" y="1"/>
                  </a:lnTo>
                  <a:lnTo>
                    <a:pt x="432" y="0"/>
                  </a:lnTo>
                  <a:lnTo>
                    <a:pt x="447" y="1"/>
                  </a:lnTo>
                  <a:lnTo>
                    <a:pt x="462" y="3"/>
                  </a:lnTo>
                  <a:lnTo>
                    <a:pt x="477" y="6"/>
                  </a:lnTo>
                  <a:lnTo>
                    <a:pt x="492" y="11"/>
                  </a:lnTo>
                  <a:lnTo>
                    <a:pt x="505" y="17"/>
                  </a:lnTo>
                  <a:lnTo>
                    <a:pt x="517" y="26"/>
                  </a:lnTo>
                  <a:lnTo>
                    <a:pt x="528" y="35"/>
                  </a:lnTo>
                  <a:lnTo>
                    <a:pt x="538" y="48"/>
                  </a:lnTo>
                  <a:lnTo>
                    <a:pt x="546" y="62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3" name="Freeform 14"/>
            <p:cNvSpPr>
              <a:spLocks/>
            </p:cNvSpPr>
            <p:nvPr/>
          </p:nvSpPr>
          <p:spPr bwMode="auto">
            <a:xfrm>
              <a:off x="5359" y="12"/>
              <a:ext cx="391" cy="504"/>
            </a:xfrm>
            <a:custGeom>
              <a:avLst/>
              <a:gdLst>
                <a:gd name="T0" fmla="*/ 346 w 391"/>
                <a:gd name="T1" fmla="*/ 83 h 504"/>
                <a:gd name="T2" fmla="*/ 365 w 391"/>
                <a:gd name="T3" fmla="*/ 47 h 504"/>
                <a:gd name="T4" fmla="*/ 382 w 391"/>
                <a:gd name="T5" fmla="*/ 22 h 504"/>
                <a:gd name="T6" fmla="*/ 391 w 391"/>
                <a:gd name="T7" fmla="*/ 7 h 504"/>
                <a:gd name="T8" fmla="*/ 387 w 391"/>
                <a:gd name="T9" fmla="*/ 0 h 504"/>
                <a:gd name="T10" fmla="*/ 375 w 391"/>
                <a:gd name="T11" fmla="*/ 11 h 504"/>
                <a:gd name="T12" fmla="*/ 355 w 391"/>
                <a:gd name="T13" fmla="*/ 33 h 504"/>
                <a:gd name="T14" fmla="*/ 328 w 391"/>
                <a:gd name="T15" fmla="*/ 59 h 504"/>
                <a:gd name="T16" fmla="*/ 287 w 391"/>
                <a:gd name="T17" fmla="*/ 81 h 504"/>
                <a:gd name="T18" fmla="*/ 238 w 391"/>
                <a:gd name="T19" fmla="*/ 93 h 504"/>
                <a:gd name="T20" fmla="*/ 193 w 391"/>
                <a:gd name="T21" fmla="*/ 107 h 504"/>
                <a:gd name="T22" fmla="*/ 163 w 391"/>
                <a:gd name="T23" fmla="*/ 142 h 504"/>
                <a:gd name="T24" fmla="*/ 152 w 391"/>
                <a:gd name="T25" fmla="*/ 160 h 504"/>
                <a:gd name="T26" fmla="*/ 140 w 391"/>
                <a:gd name="T27" fmla="*/ 135 h 504"/>
                <a:gd name="T28" fmla="*/ 118 w 391"/>
                <a:gd name="T29" fmla="*/ 114 h 504"/>
                <a:gd name="T30" fmla="*/ 85 w 391"/>
                <a:gd name="T31" fmla="*/ 103 h 504"/>
                <a:gd name="T32" fmla="*/ 47 w 391"/>
                <a:gd name="T33" fmla="*/ 109 h 504"/>
                <a:gd name="T34" fmla="*/ 18 w 391"/>
                <a:gd name="T35" fmla="*/ 138 h 504"/>
                <a:gd name="T36" fmla="*/ 4 w 391"/>
                <a:gd name="T37" fmla="*/ 186 h 504"/>
                <a:gd name="T38" fmla="*/ 1 w 391"/>
                <a:gd name="T39" fmla="*/ 242 h 504"/>
                <a:gd name="T40" fmla="*/ 6 w 391"/>
                <a:gd name="T41" fmla="*/ 261 h 504"/>
                <a:gd name="T42" fmla="*/ 14 w 391"/>
                <a:gd name="T43" fmla="*/ 239 h 504"/>
                <a:gd name="T44" fmla="*/ 31 w 391"/>
                <a:gd name="T45" fmla="*/ 224 h 504"/>
                <a:gd name="T46" fmla="*/ 53 w 391"/>
                <a:gd name="T47" fmla="*/ 224 h 504"/>
                <a:gd name="T48" fmla="*/ 80 w 391"/>
                <a:gd name="T49" fmla="*/ 252 h 504"/>
                <a:gd name="T50" fmla="*/ 90 w 391"/>
                <a:gd name="T51" fmla="*/ 300 h 504"/>
                <a:gd name="T52" fmla="*/ 79 w 391"/>
                <a:gd name="T53" fmla="*/ 349 h 504"/>
                <a:gd name="T54" fmla="*/ 64 w 391"/>
                <a:gd name="T55" fmla="*/ 393 h 504"/>
                <a:gd name="T56" fmla="*/ 50 w 391"/>
                <a:gd name="T57" fmla="*/ 419 h 504"/>
                <a:gd name="T58" fmla="*/ 37 w 391"/>
                <a:gd name="T59" fmla="*/ 444 h 504"/>
                <a:gd name="T60" fmla="*/ 24 w 391"/>
                <a:gd name="T61" fmla="*/ 466 h 504"/>
                <a:gd name="T62" fmla="*/ 14 w 391"/>
                <a:gd name="T63" fmla="*/ 484 h 504"/>
                <a:gd name="T64" fmla="*/ 17 w 391"/>
                <a:gd name="T65" fmla="*/ 487 h 504"/>
                <a:gd name="T66" fmla="*/ 31 w 391"/>
                <a:gd name="T67" fmla="*/ 475 h 504"/>
                <a:gd name="T68" fmla="*/ 48 w 391"/>
                <a:gd name="T69" fmla="*/ 458 h 504"/>
                <a:gd name="T70" fmla="*/ 67 w 391"/>
                <a:gd name="T71" fmla="*/ 441 h 504"/>
                <a:gd name="T72" fmla="*/ 88 w 391"/>
                <a:gd name="T73" fmla="*/ 424 h 504"/>
                <a:gd name="T74" fmla="*/ 121 w 391"/>
                <a:gd name="T75" fmla="*/ 404 h 504"/>
                <a:gd name="T76" fmla="*/ 160 w 391"/>
                <a:gd name="T77" fmla="*/ 390 h 504"/>
                <a:gd name="T78" fmla="*/ 197 w 391"/>
                <a:gd name="T79" fmla="*/ 402 h 504"/>
                <a:gd name="T80" fmla="*/ 217 w 391"/>
                <a:gd name="T81" fmla="*/ 438 h 504"/>
                <a:gd name="T82" fmla="*/ 217 w 391"/>
                <a:gd name="T83" fmla="*/ 466 h 504"/>
                <a:gd name="T84" fmla="*/ 205 w 391"/>
                <a:gd name="T85" fmla="*/ 486 h 504"/>
                <a:gd name="T86" fmla="*/ 190 w 391"/>
                <a:gd name="T87" fmla="*/ 497 h 504"/>
                <a:gd name="T88" fmla="*/ 204 w 391"/>
                <a:gd name="T89" fmla="*/ 503 h 504"/>
                <a:gd name="T90" fmla="*/ 247 w 391"/>
                <a:gd name="T91" fmla="*/ 501 h 504"/>
                <a:gd name="T92" fmla="*/ 283 w 391"/>
                <a:gd name="T93" fmla="*/ 481 h 504"/>
                <a:gd name="T94" fmla="*/ 307 w 391"/>
                <a:gd name="T95" fmla="*/ 445 h 504"/>
                <a:gd name="T96" fmla="*/ 311 w 391"/>
                <a:gd name="T97" fmla="*/ 396 h 504"/>
                <a:gd name="T98" fmla="*/ 303 w 391"/>
                <a:gd name="T99" fmla="*/ 354 h 504"/>
                <a:gd name="T100" fmla="*/ 287 w 391"/>
                <a:gd name="T101" fmla="*/ 324 h 504"/>
                <a:gd name="T102" fmla="*/ 268 w 391"/>
                <a:gd name="T103" fmla="*/ 309 h 504"/>
                <a:gd name="T104" fmla="*/ 282 w 391"/>
                <a:gd name="T105" fmla="*/ 295 h 504"/>
                <a:gd name="T106" fmla="*/ 309 w 391"/>
                <a:gd name="T107" fmla="*/ 255 h 504"/>
                <a:gd name="T108" fmla="*/ 319 w 391"/>
                <a:gd name="T109" fmla="*/ 199 h 504"/>
                <a:gd name="T110" fmla="*/ 329 w 391"/>
                <a:gd name="T111" fmla="*/ 135 h 50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1"/>
                <a:gd name="T169" fmla="*/ 0 h 504"/>
                <a:gd name="T170" fmla="*/ 391 w 391"/>
                <a:gd name="T171" fmla="*/ 504 h 50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1" h="504">
                  <a:moveTo>
                    <a:pt x="337" y="104"/>
                  </a:moveTo>
                  <a:lnTo>
                    <a:pt x="346" y="83"/>
                  </a:lnTo>
                  <a:lnTo>
                    <a:pt x="355" y="62"/>
                  </a:lnTo>
                  <a:lnTo>
                    <a:pt x="365" y="47"/>
                  </a:lnTo>
                  <a:lnTo>
                    <a:pt x="375" y="33"/>
                  </a:lnTo>
                  <a:lnTo>
                    <a:pt x="382" y="22"/>
                  </a:lnTo>
                  <a:lnTo>
                    <a:pt x="388" y="13"/>
                  </a:lnTo>
                  <a:lnTo>
                    <a:pt x="391" y="7"/>
                  </a:lnTo>
                  <a:lnTo>
                    <a:pt x="390" y="2"/>
                  </a:lnTo>
                  <a:lnTo>
                    <a:pt x="387" y="0"/>
                  </a:lnTo>
                  <a:lnTo>
                    <a:pt x="381" y="4"/>
                  </a:lnTo>
                  <a:lnTo>
                    <a:pt x="375" y="11"/>
                  </a:lnTo>
                  <a:lnTo>
                    <a:pt x="365" y="22"/>
                  </a:lnTo>
                  <a:lnTo>
                    <a:pt x="355" y="33"/>
                  </a:lnTo>
                  <a:lnTo>
                    <a:pt x="342" y="47"/>
                  </a:lnTo>
                  <a:lnTo>
                    <a:pt x="328" y="59"/>
                  </a:lnTo>
                  <a:lnTo>
                    <a:pt x="311" y="70"/>
                  </a:lnTo>
                  <a:lnTo>
                    <a:pt x="287" y="81"/>
                  </a:lnTo>
                  <a:lnTo>
                    <a:pt x="262" y="87"/>
                  </a:lnTo>
                  <a:lnTo>
                    <a:pt x="238" y="93"/>
                  </a:lnTo>
                  <a:lnTo>
                    <a:pt x="215" y="98"/>
                  </a:lnTo>
                  <a:lnTo>
                    <a:pt x="193" y="107"/>
                  </a:lnTo>
                  <a:lnTo>
                    <a:pt x="177" y="121"/>
                  </a:lnTo>
                  <a:lnTo>
                    <a:pt x="163" y="142"/>
                  </a:lnTo>
                  <a:lnTo>
                    <a:pt x="155" y="173"/>
                  </a:lnTo>
                  <a:lnTo>
                    <a:pt x="152" y="160"/>
                  </a:lnTo>
                  <a:lnTo>
                    <a:pt x="148" y="148"/>
                  </a:lnTo>
                  <a:lnTo>
                    <a:pt x="140" y="135"/>
                  </a:lnTo>
                  <a:lnTo>
                    <a:pt x="130" y="123"/>
                  </a:lnTo>
                  <a:lnTo>
                    <a:pt x="118" y="114"/>
                  </a:lnTo>
                  <a:lnTo>
                    <a:pt x="102" y="107"/>
                  </a:lnTo>
                  <a:lnTo>
                    <a:pt x="85" y="103"/>
                  </a:lnTo>
                  <a:lnTo>
                    <a:pt x="66" y="103"/>
                  </a:lnTo>
                  <a:lnTo>
                    <a:pt x="47" y="109"/>
                  </a:lnTo>
                  <a:lnTo>
                    <a:pt x="31" y="121"/>
                  </a:lnTo>
                  <a:lnTo>
                    <a:pt x="18" y="138"/>
                  </a:lnTo>
                  <a:lnTo>
                    <a:pt x="10" y="160"/>
                  </a:lnTo>
                  <a:lnTo>
                    <a:pt x="4" y="186"/>
                  </a:lnTo>
                  <a:lnTo>
                    <a:pt x="0" y="213"/>
                  </a:lnTo>
                  <a:lnTo>
                    <a:pt x="1" y="242"/>
                  </a:lnTo>
                  <a:lnTo>
                    <a:pt x="5" y="270"/>
                  </a:lnTo>
                  <a:lnTo>
                    <a:pt x="6" y="261"/>
                  </a:lnTo>
                  <a:lnTo>
                    <a:pt x="10" y="250"/>
                  </a:lnTo>
                  <a:lnTo>
                    <a:pt x="14" y="239"/>
                  </a:lnTo>
                  <a:lnTo>
                    <a:pt x="22" y="230"/>
                  </a:lnTo>
                  <a:lnTo>
                    <a:pt x="31" y="224"/>
                  </a:lnTo>
                  <a:lnTo>
                    <a:pt x="41" y="222"/>
                  </a:lnTo>
                  <a:lnTo>
                    <a:pt x="53" y="224"/>
                  </a:lnTo>
                  <a:lnTo>
                    <a:pt x="66" y="233"/>
                  </a:lnTo>
                  <a:lnTo>
                    <a:pt x="80" y="252"/>
                  </a:lnTo>
                  <a:lnTo>
                    <a:pt x="89" y="275"/>
                  </a:lnTo>
                  <a:lnTo>
                    <a:pt x="90" y="300"/>
                  </a:lnTo>
                  <a:lnTo>
                    <a:pt x="86" y="324"/>
                  </a:lnTo>
                  <a:lnTo>
                    <a:pt x="79" y="349"/>
                  </a:lnTo>
                  <a:lnTo>
                    <a:pt x="71" y="373"/>
                  </a:lnTo>
                  <a:lnTo>
                    <a:pt x="64" y="393"/>
                  </a:lnTo>
                  <a:lnTo>
                    <a:pt x="56" y="407"/>
                  </a:lnTo>
                  <a:lnTo>
                    <a:pt x="50" y="419"/>
                  </a:lnTo>
                  <a:lnTo>
                    <a:pt x="44" y="431"/>
                  </a:lnTo>
                  <a:lnTo>
                    <a:pt x="37" y="444"/>
                  </a:lnTo>
                  <a:lnTo>
                    <a:pt x="30" y="455"/>
                  </a:lnTo>
                  <a:lnTo>
                    <a:pt x="24" y="466"/>
                  </a:lnTo>
                  <a:lnTo>
                    <a:pt x="19" y="476"/>
                  </a:lnTo>
                  <a:lnTo>
                    <a:pt x="14" y="484"/>
                  </a:lnTo>
                  <a:lnTo>
                    <a:pt x="13" y="489"/>
                  </a:lnTo>
                  <a:lnTo>
                    <a:pt x="17" y="487"/>
                  </a:lnTo>
                  <a:lnTo>
                    <a:pt x="23" y="481"/>
                  </a:lnTo>
                  <a:lnTo>
                    <a:pt x="31" y="475"/>
                  </a:lnTo>
                  <a:lnTo>
                    <a:pt x="40" y="467"/>
                  </a:lnTo>
                  <a:lnTo>
                    <a:pt x="48" y="458"/>
                  </a:lnTo>
                  <a:lnTo>
                    <a:pt x="58" y="449"/>
                  </a:lnTo>
                  <a:lnTo>
                    <a:pt x="67" y="441"/>
                  </a:lnTo>
                  <a:lnTo>
                    <a:pt x="77" y="433"/>
                  </a:lnTo>
                  <a:lnTo>
                    <a:pt x="88" y="424"/>
                  </a:lnTo>
                  <a:lnTo>
                    <a:pt x="103" y="414"/>
                  </a:lnTo>
                  <a:lnTo>
                    <a:pt x="121" y="404"/>
                  </a:lnTo>
                  <a:lnTo>
                    <a:pt x="140" y="394"/>
                  </a:lnTo>
                  <a:lnTo>
                    <a:pt x="160" y="390"/>
                  </a:lnTo>
                  <a:lnTo>
                    <a:pt x="179" y="391"/>
                  </a:lnTo>
                  <a:lnTo>
                    <a:pt x="197" y="402"/>
                  </a:lnTo>
                  <a:lnTo>
                    <a:pt x="211" y="421"/>
                  </a:lnTo>
                  <a:lnTo>
                    <a:pt x="217" y="438"/>
                  </a:lnTo>
                  <a:lnTo>
                    <a:pt x="220" y="452"/>
                  </a:lnTo>
                  <a:lnTo>
                    <a:pt x="217" y="466"/>
                  </a:lnTo>
                  <a:lnTo>
                    <a:pt x="213" y="476"/>
                  </a:lnTo>
                  <a:lnTo>
                    <a:pt x="205" y="486"/>
                  </a:lnTo>
                  <a:lnTo>
                    <a:pt x="198" y="492"/>
                  </a:lnTo>
                  <a:lnTo>
                    <a:pt x="190" y="497"/>
                  </a:lnTo>
                  <a:lnTo>
                    <a:pt x="183" y="498"/>
                  </a:lnTo>
                  <a:lnTo>
                    <a:pt x="204" y="503"/>
                  </a:lnTo>
                  <a:lnTo>
                    <a:pt x="227" y="504"/>
                  </a:lnTo>
                  <a:lnTo>
                    <a:pt x="247" y="501"/>
                  </a:lnTo>
                  <a:lnTo>
                    <a:pt x="267" y="493"/>
                  </a:lnTo>
                  <a:lnTo>
                    <a:pt x="283" y="481"/>
                  </a:lnTo>
                  <a:lnTo>
                    <a:pt x="298" y="466"/>
                  </a:lnTo>
                  <a:lnTo>
                    <a:pt x="307" y="445"/>
                  </a:lnTo>
                  <a:lnTo>
                    <a:pt x="311" y="421"/>
                  </a:lnTo>
                  <a:lnTo>
                    <a:pt x="311" y="396"/>
                  </a:lnTo>
                  <a:lnTo>
                    <a:pt x="309" y="374"/>
                  </a:lnTo>
                  <a:lnTo>
                    <a:pt x="303" y="354"/>
                  </a:lnTo>
                  <a:lnTo>
                    <a:pt x="295" y="338"/>
                  </a:lnTo>
                  <a:lnTo>
                    <a:pt x="287" y="324"/>
                  </a:lnTo>
                  <a:lnTo>
                    <a:pt x="277" y="315"/>
                  </a:lnTo>
                  <a:lnTo>
                    <a:pt x="268" y="309"/>
                  </a:lnTo>
                  <a:lnTo>
                    <a:pt x="258" y="306"/>
                  </a:lnTo>
                  <a:lnTo>
                    <a:pt x="282" y="295"/>
                  </a:lnTo>
                  <a:lnTo>
                    <a:pt x="298" y="278"/>
                  </a:lnTo>
                  <a:lnTo>
                    <a:pt x="309" y="255"/>
                  </a:lnTo>
                  <a:lnTo>
                    <a:pt x="315" y="228"/>
                  </a:lnTo>
                  <a:lnTo>
                    <a:pt x="319" y="199"/>
                  </a:lnTo>
                  <a:lnTo>
                    <a:pt x="323" y="168"/>
                  </a:lnTo>
                  <a:lnTo>
                    <a:pt x="329" y="135"/>
                  </a:lnTo>
                  <a:lnTo>
                    <a:pt x="337" y="104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15"/>
            <p:cNvSpPr>
              <a:spLocks/>
            </p:cNvSpPr>
            <p:nvPr/>
          </p:nvSpPr>
          <p:spPr bwMode="auto">
            <a:xfrm>
              <a:off x="4903" y="39"/>
              <a:ext cx="826" cy="1068"/>
            </a:xfrm>
            <a:custGeom>
              <a:avLst/>
              <a:gdLst>
                <a:gd name="T0" fmla="*/ 727 w 826"/>
                <a:gd name="T1" fmla="*/ 589 h 1068"/>
                <a:gd name="T2" fmla="*/ 648 w 826"/>
                <a:gd name="T3" fmla="*/ 552 h 1068"/>
                <a:gd name="T4" fmla="*/ 566 w 826"/>
                <a:gd name="T5" fmla="*/ 550 h 1068"/>
                <a:gd name="T6" fmla="*/ 498 w 826"/>
                <a:gd name="T7" fmla="*/ 567 h 1068"/>
                <a:gd name="T8" fmla="*/ 476 w 826"/>
                <a:gd name="T9" fmla="*/ 535 h 1068"/>
                <a:gd name="T10" fmla="*/ 454 w 826"/>
                <a:gd name="T11" fmla="*/ 496 h 1068"/>
                <a:gd name="T12" fmla="*/ 430 w 826"/>
                <a:gd name="T13" fmla="*/ 465 h 1068"/>
                <a:gd name="T14" fmla="*/ 394 w 826"/>
                <a:gd name="T15" fmla="*/ 443 h 1068"/>
                <a:gd name="T16" fmla="*/ 402 w 826"/>
                <a:gd name="T17" fmla="*/ 311 h 1068"/>
                <a:gd name="T18" fmla="*/ 356 w 826"/>
                <a:gd name="T19" fmla="*/ 105 h 1068"/>
                <a:gd name="T20" fmla="*/ 258 w 826"/>
                <a:gd name="T21" fmla="*/ 20 h 1068"/>
                <a:gd name="T22" fmla="*/ 170 w 826"/>
                <a:gd name="T23" fmla="*/ 0 h 1068"/>
                <a:gd name="T24" fmla="*/ 92 w 826"/>
                <a:gd name="T25" fmla="*/ 20 h 1068"/>
                <a:gd name="T26" fmla="*/ 36 w 826"/>
                <a:gd name="T27" fmla="*/ 74 h 1068"/>
                <a:gd name="T28" fmla="*/ 0 w 826"/>
                <a:gd name="T29" fmla="*/ 222 h 1068"/>
                <a:gd name="T30" fmla="*/ 45 w 826"/>
                <a:gd name="T31" fmla="*/ 370 h 1068"/>
                <a:gd name="T32" fmla="*/ 116 w 826"/>
                <a:gd name="T33" fmla="*/ 392 h 1068"/>
                <a:gd name="T34" fmla="*/ 158 w 826"/>
                <a:gd name="T35" fmla="*/ 373 h 1068"/>
                <a:gd name="T36" fmla="*/ 158 w 826"/>
                <a:gd name="T37" fmla="*/ 356 h 1068"/>
                <a:gd name="T38" fmla="*/ 84 w 826"/>
                <a:gd name="T39" fmla="*/ 372 h 1068"/>
                <a:gd name="T40" fmla="*/ 17 w 826"/>
                <a:gd name="T41" fmla="*/ 291 h 1068"/>
                <a:gd name="T42" fmla="*/ 21 w 826"/>
                <a:gd name="T43" fmla="*/ 155 h 1068"/>
                <a:gd name="T44" fmla="*/ 81 w 826"/>
                <a:gd name="T45" fmla="*/ 80 h 1068"/>
                <a:gd name="T46" fmla="*/ 104 w 826"/>
                <a:gd name="T47" fmla="*/ 125 h 1068"/>
                <a:gd name="T48" fmla="*/ 145 w 826"/>
                <a:gd name="T49" fmla="*/ 152 h 1068"/>
                <a:gd name="T50" fmla="*/ 203 w 826"/>
                <a:gd name="T51" fmla="*/ 146 h 1068"/>
                <a:gd name="T52" fmla="*/ 236 w 826"/>
                <a:gd name="T53" fmla="*/ 104 h 1068"/>
                <a:gd name="T54" fmla="*/ 308 w 826"/>
                <a:gd name="T55" fmla="*/ 116 h 1068"/>
                <a:gd name="T56" fmla="*/ 370 w 826"/>
                <a:gd name="T57" fmla="*/ 209 h 1068"/>
                <a:gd name="T58" fmla="*/ 385 w 826"/>
                <a:gd name="T59" fmla="*/ 372 h 1068"/>
                <a:gd name="T60" fmla="*/ 334 w 826"/>
                <a:gd name="T61" fmla="*/ 516 h 1068"/>
                <a:gd name="T62" fmla="*/ 328 w 826"/>
                <a:gd name="T63" fmla="*/ 547 h 1068"/>
                <a:gd name="T64" fmla="*/ 356 w 826"/>
                <a:gd name="T65" fmla="*/ 522 h 1068"/>
                <a:gd name="T66" fmla="*/ 395 w 826"/>
                <a:gd name="T67" fmla="*/ 535 h 1068"/>
                <a:gd name="T68" fmla="*/ 420 w 826"/>
                <a:gd name="T69" fmla="*/ 618 h 1068"/>
                <a:gd name="T70" fmla="*/ 407 w 826"/>
                <a:gd name="T71" fmla="*/ 656 h 1068"/>
                <a:gd name="T72" fmla="*/ 438 w 826"/>
                <a:gd name="T73" fmla="*/ 626 h 1068"/>
                <a:gd name="T74" fmla="*/ 491 w 826"/>
                <a:gd name="T75" fmla="*/ 589 h 1068"/>
                <a:gd name="T76" fmla="*/ 556 w 826"/>
                <a:gd name="T77" fmla="*/ 566 h 1068"/>
                <a:gd name="T78" fmla="*/ 625 w 826"/>
                <a:gd name="T79" fmla="*/ 569 h 1068"/>
                <a:gd name="T80" fmla="*/ 705 w 826"/>
                <a:gd name="T81" fmla="*/ 623 h 1068"/>
                <a:gd name="T82" fmla="*/ 756 w 826"/>
                <a:gd name="T83" fmla="*/ 725 h 1068"/>
                <a:gd name="T84" fmla="*/ 726 w 826"/>
                <a:gd name="T85" fmla="*/ 780 h 1068"/>
                <a:gd name="T86" fmla="*/ 708 w 826"/>
                <a:gd name="T87" fmla="*/ 840 h 1068"/>
                <a:gd name="T88" fmla="*/ 715 w 826"/>
                <a:gd name="T89" fmla="*/ 910 h 1068"/>
                <a:gd name="T90" fmla="*/ 751 w 826"/>
                <a:gd name="T91" fmla="*/ 943 h 1068"/>
                <a:gd name="T92" fmla="*/ 744 w 826"/>
                <a:gd name="T93" fmla="*/ 1003 h 1068"/>
                <a:gd name="T94" fmla="*/ 659 w 826"/>
                <a:gd name="T95" fmla="*/ 1059 h 1068"/>
                <a:gd name="T96" fmla="*/ 557 w 826"/>
                <a:gd name="T97" fmla="*/ 1008 h 1068"/>
                <a:gd name="T98" fmla="*/ 541 w 826"/>
                <a:gd name="T99" fmla="*/ 904 h 1068"/>
                <a:gd name="T100" fmla="*/ 546 w 826"/>
                <a:gd name="T101" fmla="*/ 851 h 1068"/>
                <a:gd name="T102" fmla="*/ 522 w 826"/>
                <a:gd name="T103" fmla="*/ 935 h 1068"/>
                <a:gd name="T104" fmla="*/ 550 w 826"/>
                <a:gd name="T105" fmla="*/ 1025 h 1068"/>
                <a:gd name="T106" fmla="*/ 605 w 826"/>
                <a:gd name="T107" fmla="*/ 1063 h 1068"/>
                <a:gd name="T108" fmla="*/ 673 w 826"/>
                <a:gd name="T109" fmla="*/ 1067 h 1068"/>
                <a:gd name="T110" fmla="*/ 741 w 826"/>
                <a:gd name="T111" fmla="*/ 1042 h 1068"/>
                <a:gd name="T112" fmla="*/ 817 w 826"/>
                <a:gd name="T113" fmla="*/ 925 h 1068"/>
                <a:gd name="T114" fmla="*/ 803 w 826"/>
                <a:gd name="T115" fmla="*/ 705 h 10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6"/>
                <a:gd name="T175" fmla="*/ 0 h 1068"/>
                <a:gd name="T176" fmla="*/ 826 w 826"/>
                <a:gd name="T177" fmla="*/ 1068 h 10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6" h="1068">
                  <a:moveTo>
                    <a:pt x="778" y="651"/>
                  </a:moveTo>
                  <a:lnTo>
                    <a:pt x="762" y="626"/>
                  </a:lnTo>
                  <a:lnTo>
                    <a:pt x="745" y="606"/>
                  </a:lnTo>
                  <a:lnTo>
                    <a:pt x="727" y="589"/>
                  </a:lnTo>
                  <a:lnTo>
                    <a:pt x="708" y="577"/>
                  </a:lnTo>
                  <a:lnTo>
                    <a:pt x="689" y="566"/>
                  </a:lnTo>
                  <a:lnTo>
                    <a:pt x="669" y="558"/>
                  </a:lnTo>
                  <a:lnTo>
                    <a:pt x="648" y="552"/>
                  </a:lnTo>
                  <a:lnTo>
                    <a:pt x="627" y="549"/>
                  </a:lnTo>
                  <a:lnTo>
                    <a:pt x="606" y="547"/>
                  </a:lnTo>
                  <a:lnTo>
                    <a:pt x="586" y="547"/>
                  </a:lnTo>
                  <a:lnTo>
                    <a:pt x="566" y="550"/>
                  </a:lnTo>
                  <a:lnTo>
                    <a:pt x="547" y="553"/>
                  </a:lnTo>
                  <a:lnTo>
                    <a:pt x="529" y="556"/>
                  </a:lnTo>
                  <a:lnTo>
                    <a:pt x="514" y="561"/>
                  </a:lnTo>
                  <a:lnTo>
                    <a:pt x="498" y="567"/>
                  </a:lnTo>
                  <a:lnTo>
                    <a:pt x="485" y="572"/>
                  </a:lnTo>
                  <a:lnTo>
                    <a:pt x="484" y="558"/>
                  </a:lnTo>
                  <a:lnTo>
                    <a:pt x="480" y="546"/>
                  </a:lnTo>
                  <a:lnTo>
                    <a:pt x="476" y="535"/>
                  </a:lnTo>
                  <a:lnTo>
                    <a:pt x="472" y="522"/>
                  </a:lnTo>
                  <a:lnTo>
                    <a:pt x="466" y="513"/>
                  </a:lnTo>
                  <a:lnTo>
                    <a:pt x="460" y="504"/>
                  </a:lnTo>
                  <a:lnTo>
                    <a:pt x="454" y="496"/>
                  </a:lnTo>
                  <a:lnTo>
                    <a:pt x="448" y="488"/>
                  </a:lnTo>
                  <a:lnTo>
                    <a:pt x="443" y="480"/>
                  </a:lnTo>
                  <a:lnTo>
                    <a:pt x="436" y="473"/>
                  </a:lnTo>
                  <a:lnTo>
                    <a:pt x="430" y="465"/>
                  </a:lnTo>
                  <a:lnTo>
                    <a:pt x="421" y="459"/>
                  </a:lnTo>
                  <a:lnTo>
                    <a:pt x="413" y="453"/>
                  </a:lnTo>
                  <a:lnTo>
                    <a:pt x="403" y="448"/>
                  </a:lnTo>
                  <a:lnTo>
                    <a:pt x="394" y="443"/>
                  </a:lnTo>
                  <a:lnTo>
                    <a:pt x="383" y="442"/>
                  </a:lnTo>
                  <a:lnTo>
                    <a:pt x="391" y="404"/>
                  </a:lnTo>
                  <a:lnTo>
                    <a:pt x="398" y="361"/>
                  </a:lnTo>
                  <a:lnTo>
                    <a:pt x="402" y="311"/>
                  </a:lnTo>
                  <a:lnTo>
                    <a:pt x="402" y="259"/>
                  </a:lnTo>
                  <a:lnTo>
                    <a:pt x="395" y="204"/>
                  </a:lnTo>
                  <a:lnTo>
                    <a:pt x="380" y="153"/>
                  </a:lnTo>
                  <a:lnTo>
                    <a:pt x="356" y="105"/>
                  </a:lnTo>
                  <a:lnTo>
                    <a:pt x="322" y="63"/>
                  </a:lnTo>
                  <a:lnTo>
                    <a:pt x="301" y="46"/>
                  </a:lnTo>
                  <a:lnTo>
                    <a:pt x="280" y="31"/>
                  </a:lnTo>
                  <a:lnTo>
                    <a:pt x="258" y="20"/>
                  </a:lnTo>
                  <a:lnTo>
                    <a:pt x="236" y="11"/>
                  </a:lnTo>
                  <a:lnTo>
                    <a:pt x="214" y="4"/>
                  </a:lnTo>
                  <a:lnTo>
                    <a:pt x="192" y="1"/>
                  </a:lnTo>
                  <a:lnTo>
                    <a:pt x="170" y="0"/>
                  </a:lnTo>
                  <a:lnTo>
                    <a:pt x="150" y="1"/>
                  </a:lnTo>
                  <a:lnTo>
                    <a:pt x="129" y="6"/>
                  </a:lnTo>
                  <a:lnTo>
                    <a:pt x="110" y="12"/>
                  </a:lnTo>
                  <a:lnTo>
                    <a:pt x="92" y="20"/>
                  </a:lnTo>
                  <a:lnTo>
                    <a:pt x="75" y="31"/>
                  </a:lnTo>
                  <a:lnTo>
                    <a:pt x="61" y="43"/>
                  </a:lnTo>
                  <a:lnTo>
                    <a:pt x="48" y="57"/>
                  </a:lnTo>
                  <a:lnTo>
                    <a:pt x="36" y="74"/>
                  </a:lnTo>
                  <a:lnTo>
                    <a:pt x="27" y="91"/>
                  </a:lnTo>
                  <a:lnTo>
                    <a:pt x="14" y="132"/>
                  </a:lnTo>
                  <a:lnTo>
                    <a:pt x="5" y="175"/>
                  </a:lnTo>
                  <a:lnTo>
                    <a:pt x="0" y="222"/>
                  </a:lnTo>
                  <a:lnTo>
                    <a:pt x="0" y="265"/>
                  </a:lnTo>
                  <a:lnTo>
                    <a:pt x="7" y="307"/>
                  </a:lnTo>
                  <a:lnTo>
                    <a:pt x="23" y="342"/>
                  </a:lnTo>
                  <a:lnTo>
                    <a:pt x="45" y="370"/>
                  </a:lnTo>
                  <a:lnTo>
                    <a:pt x="77" y="389"/>
                  </a:lnTo>
                  <a:lnTo>
                    <a:pt x="90" y="392"/>
                  </a:lnTo>
                  <a:lnTo>
                    <a:pt x="103" y="394"/>
                  </a:lnTo>
                  <a:lnTo>
                    <a:pt x="116" y="392"/>
                  </a:lnTo>
                  <a:lnTo>
                    <a:pt x="128" y="389"/>
                  </a:lnTo>
                  <a:lnTo>
                    <a:pt x="140" y="384"/>
                  </a:lnTo>
                  <a:lnTo>
                    <a:pt x="150" y="380"/>
                  </a:lnTo>
                  <a:lnTo>
                    <a:pt x="158" y="373"/>
                  </a:lnTo>
                  <a:lnTo>
                    <a:pt x="164" y="367"/>
                  </a:lnTo>
                  <a:lnTo>
                    <a:pt x="167" y="363"/>
                  </a:lnTo>
                  <a:lnTo>
                    <a:pt x="164" y="358"/>
                  </a:lnTo>
                  <a:lnTo>
                    <a:pt x="158" y="356"/>
                  </a:lnTo>
                  <a:lnTo>
                    <a:pt x="149" y="360"/>
                  </a:lnTo>
                  <a:lnTo>
                    <a:pt x="127" y="369"/>
                  </a:lnTo>
                  <a:lnTo>
                    <a:pt x="105" y="372"/>
                  </a:lnTo>
                  <a:lnTo>
                    <a:pt x="84" y="372"/>
                  </a:lnTo>
                  <a:lnTo>
                    <a:pt x="63" y="364"/>
                  </a:lnTo>
                  <a:lnTo>
                    <a:pt x="45" y="349"/>
                  </a:lnTo>
                  <a:lnTo>
                    <a:pt x="30" y="325"/>
                  </a:lnTo>
                  <a:lnTo>
                    <a:pt x="17" y="291"/>
                  </a:lnTo>
                  <a:lnTo>
                    <a:pt x="7" y="248"/>
                  </a:lnTo>
                  <a:lnTo>
                    <a:pt x="6" y="215"/>
                  </a:lnTo>
                  <a:lnTo>
                    <a:pt x="11" y="184"/>
                  </a:lnTo>
                  <a:lnTo>
                    <a:pt x="21" y="155"/>
                  </a:lnTo>
                  <a:lnTo>
                    <a:pt x="35" y="128"/>
                  </a:lnTo>
                  <a:lnTo>
                    <a:pt x="50" y="107"/>
                  </a:lnTo>
                  <a:lnTo>
                    <a:pt x="67" y="90"/>
                  </a:lnTo>
                  <a:lnTo>
                    <a:pt x="81" y="80"/>
                  </a:lnTo>
                  <a:lnTo>
                    <a:pt x="95" y="79"/>
                  </a:lnTo>
                  <a:lnTo>
                    <a:pt x="96" y="97"/>
                  </a:lnTo>
                  <a:lnTo>
                    <a:pt x="99" y="113"/>
                  </a:lnTo>
                  <a:lnTo>
                    <a:pt x="104" y="125"/>
                  </a:lnTo>
                  <a:lnTo>
                    <a:pt x="111" y="136"/>
                  </a:lnTo>
                  <a:lnTo>
                    <a:pt x="121" y="144"/>
                  </a:lnTo>
                  <a:lnTo>
                    <a:pt x="132" y="149"/>
                  </a:lnTo>
                  <a:lnTo>
                    <a:pt x="145" y="152"/>
                  </a:lnTo>
                  <a:lnTo>
                    <a:pt x="161" y="153"/>
                  </a:lnTo>
                  <a:lnTo>
                    <a:pt x="176" y="152"/>
                  </a:lnTo>
                  <a:lnTo>
                    <a:pt x="190" y="150"/>
                  </a:lnTo>
                  <a:lnTo>
                    <a:pt x="203" y="146"/>
                  </a:lnTo>
                  <a:lnTo>
                    <a:pt x="214" y="138"/>
                  </a:lnTo>
                  <a:lnTo>
                    <a:pt x="223" y="130"/>
                  </a:lnTo>
                  <a:lnTo>
                    <a:pt x="230" y="118"/>
                  </a:lnTo>
                  <a:lnTo>
                    <a:pt x="236" y="104"/>
                  </a:lnTo>
                  <a:lnTo>
                    <a:pt x="240" y="87"/>
                  </a:lnTo>
                  <a:lnTo>
                    <a:pt x="265" y="91"/>
                  </a:lnTo>
                  <a:lnTo>
                    <a:pt x="288" y="101"/>
                  </a:lnTo>
                  <a:lnTo>
                    <a:pt x="308" y="116"/>
                  </a:lnTo>
                  <a:lnTo>
                    <a:pt x="328" y="135"/>
                  </a:lnTo>
                  <a:lnTo>
                    <a:pt x="343" y="156"/>
                  </a:lnTo>
                  <a:lnTo>
                    <a:pt x="358" y="181"/>
                  </a:lnTo>
                  <a:lnTo>
                    <a:pt x="370" y="209"/>
                  </a:lnTo>
                  <a:lnTo>
                    <a:pt x="379" y="237"/>
                  </a:lnTo>
                  <a:lnTo>
                    <a:pt x="388" y="284"/>
                  </a:lnTo>
                  <a:lnTo>
                    <a:pt x="390" y="328"/>
                  </a:lnTo>
                  <a:lnTo>
                    <a:pt x="385" y="372"/>
                  </a:lnTo>
                  <a:lnTo>
                    <a:pt x="376" y="414"/>
                  </a:lnTo>
                  <a:lnTo>
                    <a:pt x="364" y="453"/>
                  </a:lnTo>
                  <a:lnTo>
                    <a:pt x="349" y="487"/>
                  </a:lnTo>
                  <a:lnTo>
                    <a:pt x="334" y="516"/>
                  </a:lnTo>
                  <a:lnTo>
                    <a:pt x="318" y="539"/>
                  </a:lnTo>
                  <a:lnTo>
                    <a:pt x="319" y="542"/>
                  </a:lnTo>
                  <a:lnTo>
                    <a:pt x="323" y="547"/>
                  </a:lnTo>
                  <a:lnTo>
                    <a:pt x="328" y="547"/>
                  </a:lnTo>
                  <a:lnTo>
                    <a:pt x="336" y="538"/>
                  </a:lnTo>
                  <a:lnTo>
                    <a:pt x="341" y="530"/>
                  </a:lnTo>
                  <a:lnTo>
                    <a:pt x="348" y="525"/>
                  </a:lnTo>
                  <a:lnTo>
                    <a:pt x="356" y="522"/>
                  </a:lnTo>
                  <a:lnTo>
                    <a:pt x="365" y="521"/>
                  </a:lnTo>
                  <a:lnTo>
                    <a:pt x="374" y="522"/>
                  </a:lnTo>
                  <a:lnTo>
                    <a:pt x="384" y="527"/>
                  </a:lnTo>
                  <a:lnTo>
                    <a:pt x="395" y="535"/>
                  </a:lnTo>
                  <a:lnTo>
                    <a:pt x="404" y="546"/>
                  </a:lnTo>
                  <a:lnTo>
                    <a:pt x="419" y="570"/>
                  </a:lnTo>
                  <a:lnTo>
                    <a:pt x="424" y="595"/>
                  </a:lnTo>
                  <a:lnTo>
                    <a:pt x="420" y="618"/>
                  </a:lnTo>
                  <a:lnTo>
                    <a:pt x="410" y="634"/>
                  </a:lnTo>
                  <a:lnTo>
                    <a:pt x="403" y="645"/>
                  </a:lnTo>
                  <a:lnTo>
                    <a:pt x="403" y="651"/>
                  </a:lnTo>
                  <a:lnTo>
                    <a:pt x="407" y="656"/>
                  </a:lnTo>
                  <a:lnTo>
                    <a:pt x="409" y="657"/>
                  </a:lnTo>
                  <a:lnTo>
                    <a:pt x="418" y="648"/>
                  </a:lnTo>
                  <a:lnTo>
                    <a:pt x="427" y="637"/>
                  </a:lnTo>
                  <a:lnTo>
                    <a:pt x="438" y="626"/>
                  </a:lnTo>
                  <a:lnTo>
                    <a:pt x="450" y="617"/>
                  </a:lnTo>
                  <a:lnTo>
                    <a:pt x="463" y="606"/>
                  </a:lnTo>
                  <a:lnTo>
                    <a:pt x="476" y="597"/>
                  </a:lnTo>
                  <a:lnTo>
                    <a:pt x="491" y="589"/>
                  </a:lnTo>
                  <a:lnTo>
                    <a:pt x="506" y="581"/>
                  </a:lnTo>
                  <a:lnTo>
                    <a:pt x="522" y="573"/>
                  </a:lnTo>
                  <a:lnTo>
                    <a:pt x="539" y="569"/>
                  </a:lnTo>
                  <a:lnTo>
                    <a:pt x="556" y="566"/>
                  </a:lnTo>
                  <a:lnTo>
                    <a:pt x="572" y="563"/>
                  </a:lnTo>
                  <a:lnTo>
                    <a:pt x="590" y="563"/>
                  </a:lnTo>
                  <a:lnTo>
                    <a:pt x="607" y="566"/>
                  </a:lnTo>
                  <a:lnTo>
                    <a:pt x="625" y="569"/>
                  </a:lnTo>
                  <a:lnTo>
                    <a:pt x="643" y="577"/>
                  </a:lnTo>
                  <a:lnTo>
                    <a:pt x="665" y="589"/>
                  </a:lnTo>
                  <a:lnTo>
                    <a:pt x="685" y="605"/>
                  </a:lnTo>
                  <a:lnTo>
                    <a:pt x="705" y="623"/>
                  </a:lnTo>
                  <a:lnTo>
                    <a:pt x="723" y="645"/>
                  </a:lnTo>
                  <a:lnTo>
                    <a:pt x="737" y="668"/>
                  </a:lnTo>
                  <a:lnTo>
                    <a:pt x="748" y="696"/>
                  </a:lnTo>
                  <a:lnTo>
                    <a:pt x="756" y="725"/>
                  </a:lnTo>
                  <a:lnTo>
                    <a:pt x="760" y="756"/>
                  </a:lnTo>
                  <a:lnTo>
                    <a:pt x="747" y="761"/>
                  </a:lnTo>
                  <a:lnTo>
                    <a:pt x="735" y="769"/>
                  </a:lnTo>
                  <a:lnTo>
                    <a:pt x="726" y="780"/>
                  </a:lnTo>
                  <a:lnTo>
                    <a:pt x="719" y="792"/>
                  </a:lnTo>
                  <a:lnTo>
                    <a:pt x="714" y="806"/>
                  </a:lnTo>
                  <a:lnTo>
                    <a:pt x="711" y="823"/>
                  </a:lnTo>
                  <a:lnTo>
                    <a:pt x="708" y="840"/>
                  </a:lnTo>
                  <a:lnTo>
                    <a:pt x="708" y="860"/>
                  </a:lnTo>
                  <a:lnTo>
                    <a:pt x="709" y="879"/>
                  </a:lnTo>
                  <a:lnTo>
                    <a:pt x="712" y="896"/>
                  </a:lnTo>
                  <a:lnTo>
                    <a:pt x="715" y="910"/>
                  </a:lnTo>
                  <a:lnTo>
                    <a:pt x="721" y="922"/>
                  </a:lnTo>
                  <a:lnTo>
                    <a:pt x="730" y="932"/>
                  </a:lnTo>
                  <a:lnTo>
                    <a:pt x="739" y="938"/>
                  </a:lnTo>
                  <a:lnTo>
                    <a:pt x="751" y="943"/>
                  </a:lnTo>
                  <a:lnTo>
                    <a:pt x="766" y="944"/>
                  </a:lnTo>
                  <a:lnTo>
                    <a:pt x="765" y="961"/>
                  </a:lnTo>
                  <a:lnTo>
                    <a:pt x="757" y="981"/>
                  </a:lnTo>
                  <a:lnTo>
                    <a:pt x="744" y="1003"/>
                  </a:lnTo>
                  <a:lnTo>
                    <a:pt x="727" y="1023"/>
                  </a:lnTo>
                  <a:lnTo>
                    <a:pt x="707" y="1040"/>
                  </a:lnTo>
                  <a:lnTo>
                    <a:pt x="684" y="1053"/>
                  </a:lnTo>
                  <a:lnTo>
                    <a:pt x="659" y="1059"/>
                  </a:lnTo>
                  <a:lnTo>
                    <a:pt x="634" y="1057"/>
                  </a:lnTo>
                  <a:lnTo>
                    <a:pt x="600" y="1045"/>
                  </a:lnTo>
                  <a:lnTo>
                    <a:pt x="575" y="1028"/>
                  </a:lnTo>
                  <a:lnTo>
                    <a:pt x="557" y="1008"/>
                  </a:lnTo>
                  <a:lnTo>
                    <a:pt x="545" y="984"/>
                  </a:lnTo>
                  <a:lnTo>
                    <a:pt x="539" y="960"/>
                  </a:lnTo>
                  <a:lnTo>
                    <a:pt x="539" y="932"/>
                  </a:lnTo>
                  <a:lnTo>
                    <a:pt x="541" y="904"/>
                  </a:lnTo>
                  <a:lnTo>
                    <a:pt x="548" y="876"/>
                  </a:lnTo>
                  <a:lnTo>
                    <a:pt x="551" y="863"/>
                  </a:lnTo>
                  <a:lnTo>
                    <a:pt x="550" y="856"/>
                  </a:lnTo>
                  <a:lnTo>
                    <a:pt x="546" y="851"/>
                  </a:lnTo>
                  <a:lnTo>
                    <a:pt x="542" y="854"/>
                  </a:lnTo>
                  <a:lnTo>
                    <a:pt x="533" y="873"/>
                  </a:lnTo>
                  <a:lnTo>
                    <a:pt x="526" y="901"/>
                  </a:lnTo>
                  <a:lnTo>
                    <a:pt x="522" y="935"/>
                  </a:lnTo>
                  <a:lnTo>
                    <a:pt x="526" y="967"/>
                  </a:lnTo>
                  <a:lnTo>
                    <a:pt x="532" y="989"/>
                  </a:lnTo>
                  <a:lnTo>
                    <a:pt x="540" y="1008"/>
                  </a:lnTo>
                  <a:lnTo>
                    <a:pt x="550" y="1025"/>
                  </a:lnTo>
                  <a:lnTo>
                    <a:pt x="562" y="1039"/>
                  </a:lnTo>
                  <a:lnTo>
                    <a:pt x="575" y="1048"/>
                  </a:lnTo>
                  <a:lnTo>
                    <a:pt x="589" y="1057"/>
                  </a:lnTo>
                  <a:lnTo>
                    <a:pt x="605" y="1063"/>
                  </a:lnTo>
                  <a:lnTo>
                    <a:pt x="622" y="1067"/>
                  </a:lnTo>
                  <a:lnTo>
                    <a:pt x="639" y="1068"/>
                  </a:lnTo>
                  <a:lnTo>
                    <a:pt x="655" y="1068"/>
                  </a:lnTo>
                  <a:lnTo>
                    <a:pt x="673" y="1067"/>
                  </a:lnTo>
                  <a:lnTo>
                    <a:pt x="690" y="1062"/>
                  </a:lnTo>
                  <a:lnTo>
                    <a:pt x="707" y="1057"/>
                  </a:lnTo>
                  <a:lnTo>
                    <a:pt x="724" y="1050"/>
                  </a:lnTo>
                  <a:lnTo>
                    <a:pt x="741" y="1042"/>
                  </a:lnTo>
                  <a:lnTo>
                    <a:pt x="755" y="1032"/>
                  </a:lnTo>
                  <a:lnTo>
                    <a:pt x="781" y="1006"/>
                  </a:lnTo>
                  <a:lnTo>
                    <a:pt x="803" y="970"/>
                  </a:lnTo>
                  <a:lnTo>
                    <a:pt x="817" y="925"/>
                  </a:lnTo>
                  <a:lnTo>
                    <a:pt x="826" y="874"/>
                  </a:lnTo>
                  <a:lnTo>
                    <a:pt x="826" y="820"/>
                  </a:lnTo>
                  <a:lnTo>
                    <a:pt x="819" y="763"/>
                  </a:lnTo>
                  <a:lnTo>
                    <a:pt x="803" y="705"/>
                  </a:lnTo>
                  <a:lnTo>
                    <a:pt x="778" y="65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16"/>
            <p:cNvSpPr>
              <a:spLocks/>
            </p:cNvSpPr>
            <p:nvPr/>
          </p:nvSpPr>
          <p:spPr bwMode="auto">
            <a:xfrm>
              <a:off x="5251" y="496"/>
              <a:ext cx="126" cy="163"/>
            </a:xfrm>
            <a:custGeom>
              <a:avLst/>
              <a:gdLst>
                <a:gd name="T0" fmla="*/ 91 w 126"/>
                <a:gd name="T1" fmla="*/ 47 h 163"/>
                <a:gd name="T2" fmla="*/ 84 w 126"/>
                <a:gd name="T3" fmla="*/ 37 h 163"/>
                <a:gd name="T4" fmla="*/ 76 w 126"/>
                <a:gd name="T5" fmla="*/ 28 h 163"/>
                <a:gd name="T6" fmla="*/ 67 w 126"/>
                <a:gd name="T7" fmla="*/ 22 h 163"/>
                <a:gd name="T8" fmla="*/ 59 w 126"/>
                <a:gd name="T9" fmla="*/ 16 h 163"/>
                <a:gd name="T10" fmla="*/ 50 w 126"/>
                <a:gd name="T11" fmla="*/ 11 h 163"/>
                <a:gd name="T12" fmla="*/ 43 w 126"/>
                <a:gd name="T13" fmla="*/ 6 h 163"/>
                <a:gd name="T14" fmla="*/ 35 w 126"/>
                <a:gd name="T15" fmla="*/ 3 h 163"/>
                <a:gd name="T16" fmla="*/ 29 w 126"/>
                <a:gd name="T17" fmla="*/ 0 h 163"/>
                <a:gd name="T18" fmla="*/ 24 w 126"/>
                <a:gd name="T19" fmla="*/ 6 h 163"/>
                <a:gd name="T20" fmla="*/ 19 w 126"/>
                <a:gd name="T21" fmla="*/ 17 h 163"/>
                <a:gd name="T22" fmla="*/ 11 w 126"/>
                <a:gd name="T23" fmla="*/ 31 h 163"/>
                <a:gd name="T24" fmla="*/ 0 w 126"/>
                <a:gd name="T25" fmla="*/ 50 h 163"/>
                <a:gd name="T26" fmla="*/ 10 w 126"/>
                <a:gd name="T27" fmla="*/ 45 h 163"/>
                <a:gd name="T28" fmla="*/ 19 w 126"/>
                <a:gd name="T29" fmla="*/ 44 h 163"/>
                <a:gd name="T30" fmla="*/ 29 w 126"/>
                <a:gd name="T31" fmla="*/ 42 h 163"/>
                <a:gd name="T32" fmla="*/ 38 w 126"/>
                <a:gd name="T33" fmla="*/ 44 h 163"/>
                <a:gd name="T34" fmla="*/ 47 w 126"/>
                <a:gd name="T35" fmla="*/ 47 h 163"/>
                <a:gd name="T36" fmla="*/ 56 w 126"/>
                <a:gd name="T37" fmla="*/ 51 h 163"/>
                <a:gd name="T38" fmla="*/ 65 w 126"/>
                <a:gd name="T39" fmla="*/ 59 h 163"/>
                <a:gd name="T40" fmla="*/ 73 w 126"/>
                <a:gd name="T41" fmla="*/ 68 h 163"/>
                <a:gd name="T42" fmla="*/ 86 w 126"/>
                <a:gd name="T43" fmla="*/ 93 h 163"/>
                <a:gd name="T44" fmla="*/ 92 w 126"/>
                <a:gd name="T45" fmla="*/ 118 h 163"/>
                <a:gd name="T46" fmla="*/ 92 w 126"/>
                <a:gd name="T47" fmla="*/ 141 h 163"/>
                <a:gd name="T48" fmla="*/ 89 w 126"/>
                <a:gd name="T49" fmla="*/ 163 h 163"/>
                <a:gd name="T50" fmla="*/ 96 w 126"/>
                <a:gd name="T51" fmla="*/ 155 h 163"/>
                <a:gd name="T52" fmla="*/ 102 w 126"/>
                <a:gd name="T53" fmla="*/ 149 h 163"/>
                <a:gd name="T54" fmla="*/ 108 w 126"/>
                <a:gd name="T55" fmla="*/ 143 h 163"/>
                <a:gd name="T56" fmla="*/ 113 w 126"/>
                <a:gd name="T57" fmla="*/ 138 h 163"/>
                <a:gd name="T58" fmla="*/ 118 w 126"/>
                <a:gd name="T59" fmla="*/ 135 h 163"/>
                <a:gd name="T60" fmla="*/ 121 w 126"/>
                <a:gd name="T61" fmla="*/ 132 h 163"/>
                <a:gd name="T62" fmla="*/ 124 w 126"/>
                <a:gd name="T63" fmla="*/ 129 h 163"/>
                <a:gd name="T64" fmla="*/ 126 w 126"/>
                <a:gd name="T65" fmla="*/ 126 h 163"/>
                <a:gd name="T66" fmla="*/ 122 w 126"/>
                <a:gd name="T67" fmla="*/ 109 h 163"/>
                <a:gd name="T68" fmla="*/ 116 w 126"/>
                <a:gd name="T69" fmla="*/ 89 h 163"/>
                <a:gd name="T70" fmla="*/ 106 w 126"/>
                <a:gd name="T71" fmla="*/ 67 h 163"/>
                <a:gd name="T72" fmla="*/ 91 w 126"/>
                <a:gd name="T73" fmla="*/ 47 h 16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6"/>
                <a:gd name="T112" fmla="*/ 0 h 163"/>
                <a:gd name="T113" fmla="*/ 126 w 126"/>
                <a:gd name="T114" fmla="*/ 163 h 16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6" h="163">
                  <a:moveTo>
                    <a:pt x="91" y="47"/>
                  </a:moveTo>
                  <a:lnTo>
                    <a:pt x="84" y="37"/>
                  </a:lnTo>
                  <a:lnTo>
                    <a:pt x="76" y="28"/>
                  </a:lnTo>
                  <a:lnTo>
                    <a:pt x="67" y="22"/>
                  </a:lnTo>
                  <a:lnTo>
                    <a:pt x="59" y="16"/>
                  </a:lnTo>
                  <a:lnTo>
                    <a:pt x="50" y="11"/>
                  </a:lnTo>
                  <a:lnTo>
                    <a:pt x="43" y="6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6"/>
                  </a:lnTo>
                  <a:lnTo>
                    <a:pt x="19" y="17"/>
                  </a:lnTo>
                  <a:lnTo>
                    <a:pt x="11" y="31"/>
                  </a:lnTo>
                  <a:lnTo>
                    <a:pt x="0" y="50"/>
                  </a:lnTo>
                  <a:lnTo>
                    <a:pt x="10" y="45"/>
                  </a:lnTo>
                  <a:lnTo>
                    <a:pt x="19" y="44"/>
                  </a:lnTo>
                  <a:lnTo>
                    <a:pt x="29" y="42"/>
                  </a:lnTo>
                  <a:lnTo>
                    <a:pt x="38" y="44"/>
                  </a:lnTo>
                  <a:lnTo>
                    <a:pt x="47" y="47"/>
                  </a:lnTo>
                  <a:lnTo>
                    <a:pt x="56" y="51"/>
                  </a:lnTo>
                  <a:lnTo>
                    <a:pt x="65" y="59"/>
                  </a:lnTo>
                  <a:lnTo>
                    <a:pt x="73" y="68"/>
                  </a:lnTo>
                  <a:lnTo>
                    <a:pt x="86" y="93"/>
                  </a:lnTo>
                  <a:lnTo>
                    <a:pt x="92" y="118"/>
                  </a:lnTo>
                  <a:lnTo>
                    <a:pt x="92" y="141"/>
                  </a:lnTo>
                  <a:lnTo>
                    <a:pt x="89" y="163"/>
                  </a:lnTo>
                  <a:lnTo>
                    <a:pt x="96" y="155"/>
                  </a:lnTo>
                  <a:lnTo>
                    <a:pt x="102" y="149"/>
                  </a:lnTo>
                  <a:lnTo>
                    <a:pt x="108" y="143"/>
                  </a:lnTo>
                  <a:lnTo>
                    <a:pt x="113" y="138"/>
                  </a:lnTo>
                  <a:lnTo>
                    <a:pt x="118" y="135"/>
                  </a:lnTo>
                  <a:lnTo>
                    <a:pt x="121" y="132"/>
                  </a:lnTo>
                  <a:lnTo>
                    <a:pt x="124" y="129"/>
                  </a:lnTo>
                  <a:lnTo>
                    <a:pt x="126" y="126"/>
                  </a:lnTo>
                  <a:lnTo>
                    <a:pt x="122" y="109"/>
                  </a:lnTo>
                  <a:lnTo>
                    <a:pt x="116" y="89"/>
                  </a:lnTo>
                  <a:lnTo>
                    <a:pt x="106" y="67"/>
                  </a:lnTo>
                  <a:lnTo>
                    <a:pt x="91" y="47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Freeform 17"/>
            <p:cNvSpPr>
              <a:spLocks/>
            </p:cNvSpPr>
            <p:nvPr/>
          </p:nvSpPr>
          <p:spPr bwMode="auto">
            <a:xfrm>
              <a:off x="5052" y="412"/>
              <a:ext cx="158" cy="242"/>
            </a:xfrm>
            <a:custGeom>
              <a:avLst/>
              <a:gdLst>
                <a:gd name="T0" fmla="*/ 0 w 158"/>
                <a:gd name="T1" fmla="*/ 135 h 242"/>
                <a:gd name="T2" fmla="*/ 8 w 158"/>
                <a:gd name="T3" fmla="*/ 117 h 242"/>
                <a:gd name="T4" fmla="*/ 19 w 158"/>
                <a:gd name="T5" fmla="*/ 109 h 242"/>
                <a:gd name="T6" fmla="*/ 31 w 158"/>
                <a:gd name="T7" fmla="*/ 109 h 242"/>
                <a:gd name="T8" fmla="*/ 44 w 158"/>
                <a:gd name="T9" fmla="*/ 115 h 242"/>
                <a:gd name="T10" fmla="*/ 57 w 158"/>
                <a:gd name="T11" fmla="*/ 128 h 242"/>
                <a:gd name="T12" fmla="*/ 69 w 158"/>
                <a:gd name="T13" fmla="*/ 142 h 242"/>
                <a:gd name="T14" fmla="*/ 79 w 158"/>
                <a:gd name="T15" fmla="*/ 159 h 242"/>
                <a:gd name="T16" fmla="*/ 85 w 158"/>
                <a:gd name="T17" fmla="*/ 174 h 242"/>
                <a:gd name="T18" fmla="*/ 90 w 158"/>
                <a:gd name="T19" fmla="*/ 157 h 242"/>
                <a:gd name="T20" fmla="*/ 91 w 158"/>
                <a:gd name="T21" fmla="*/ 138 h 242"/>
                <a:gd name="T22" fmla="*/ 92 w 158"/>
                <a:gd name="T23" fmla="*/ 121 h 242"/>
                <a:gd name="T24" fmla="*/ 95 w 158"/>
                <a:gd name="T25" fmla="*/ 106 h 242"/>
                <a:gd name="T26" fmla="*/ 98 w 158"/>
                <a:gd name="T27" fmla="*/ 98 h 242"/>
                <a:gd name="T28" fmla="*/ 105 w 158"/>
                <a:gd name="T29" fmla="*/ 89 h 242"/>
                <a:gd name="T30" fmla="*/ 115 w 158"/>
                <a:gd name="T31" fmla="*/ 78 h 242"/>
                <a:gd name="T32" fmla="*/ 126 w 158"/>
                <a:gd name="T33" fmla="*/ 66 h 242"/>
                <a:gd name="T34" fmla="*/ 135 w 158"/>
                <a:gd name="T35" fmla="*/ 52 h 242"/>
                <a:gd name="T36" fmla="*/ 145 w 158"/>
                <a:gd name="T37" fmla="*/ 36 h 242"/>
                <a:gd name="T38" fmla="*/ 153 w 158"/>
                <a:gd name="T39" fmla="*/ 19 h 242"/>
                <a:gd name="T40" fmla="*/ 158 w 158"/>
                <a:gd name="T41" fmla="*/ 0 h 242"/>
                <a:gd name="T42" fmla="*/ 157 w 158"/>
                <a:gd name="T43" fmla="*/ 27 h 242"/>
                <a:gd name="T44" fmla="*/ 155 w 158"/>
                <a:gd name="T45" fmla="*/ 52 h 242"/>
                <a:gd name="T46" fmla="*/ 151 w 158"/>
                <a:gd name="T47" fmla="*/ 75 h 242"/>
                <a:gd name="T48" fmla="*/ 146 w 158"/>
                <a:gd name="T49" fmla="*/ 97 h 242"/>
                <a:gd name="T50" fmla="*/ 138 w 158"/>
                <a:gd name="T51" fmla="*/ 118 h 242"/>
                <a:gd name="T52" fmla="*/ 127 w 158"/>
                <a:gd name="T53" fmla="*/ 140 h 242"/>
                <a:gd name="T54" fmla="*/ 114 w 158"/>
                <a:gd name="T55" fmla="*/ 163 h 242"/>
                <a:gd name="T56" fmla="*/ 97 w 158"/>
                <a:gd name="T57" fmla="*/ 187 h 242"/>
                <a:gd name="T58" fmla="*/ 87 w 158"/>
                <a:gd name="T59" fmla="*/ 197 h 242"/>
                <a:gd name="T60" fmla="*/ 79 w 158"/>
                <a:gd name="T61" fmla="*/ 208 h 242"/>
                <a:gd name="T62" fmla="*/ 71 w 158"/>
                <a:gd name="T63" fmla="*/ 216 h 242"/>
                <a:gd name="T64" fmla="*/ 62 w 158"/>
                <a:gd name="T65" fmla="*/ 224 h 242"/>
                <a:gd name="T66" fmla="*/ 54 w 158"/>
                <a:gd name="T67" fmla="*/ 232 h 242"/>
                <a:gd name="T68" fmla="*/ 48 w 158"/>
                <a:gd name="T69" fmla="*/ 236 h 242"/>
                <a:gd name="T70" fmla="*/ 42 w 158"/>
                <a:gd name="T71" fmla="*/ 239 h 242"/>
                <a:gd name="T72" fmla="*/ 38 w 158"/>
                <a:gd name="T73" fmla="*/ 242 h 242"/>
                <a:gd name="T74" fmla="*/ 48 w 158"/>
                <a:gd name="T75" fmla="*/ 225 h 242"/>
                <a:gd name="T76" fmla="*/ 54 w 158"/>
                <a:gd name="T77" fmla="*/ 208 h 242"/>
                <a:gd name="T78" fmla="*/ 55 w 158"/>
                <a:gd name="T79" fmla="*/ 190 h 242"/>
                <a:gd name="T80" fmla="*/ 51 w 158"/>
                <a:gd name="T81" fmla="*/ 173 h 242"/>
                <a:gd name="T82" fmla="*/ 45 w 158"/>
                <a:gd name="T83" fmla="*/ 157 h 242"/>
                <a:gd name="T84" fmla="*/ 33 w 158"/>
                <a:gd name="T85" fmla="*/ 146 h 242"/>
                <a:gd name="T86" fmla="*/ 19 w 158"/>
                <a:gd name="T87" fmla="*/ 138 h 242"/>
                <a:gd name="T88" fmla="*/ 0 w 158"/>
                <a:gd name="T89" fmla="*/ 135 h 24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8"/>
                <a:gd name="T136" fmla="*/ 0 h 242"/>
                <a:gd name="T137" fmla="*/ 158 w 158"/>
                <a:gd name="T138" fmla="*/ 242 h 24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8" h="242">
                  <a:moveTo>
                    <a:pt x="0" y="135"/>
                  </a:moveTo>
                  <a:lnTo>
                    <a:pt x="8" y="117"/>
                  </a:lnTo>
                  <a:lnTo>
                    <a:pt x="19" y="109"/>
                  </a:lnTo>
                  <a:lnTo>
                    <a:pt x="31" y="109"/>
                  </a:lnTo>
                  <a:lnTo>
                    <a:pt x="44" y="115"/>
                  </a:lnTo>
                  <a:lnTo>
                    <a:pt x="57" y="128"/>
                  </a:lnTo>
                  <a:lnTo>
                    <a:pt x="69" y="142"/>
                  </a:lnTo>
                  <a:lnTo>
                    <a:pt x="79" y="159"/>
                  </a:lnTo>
                  <a:lnTo>
                    <a:pt x="85" y="174"/>
                  </a:lnTo>
                  <a:lnTo>
                    <a:pt x="90" y="157"/>
                  </a:lnTo>
                  <a:lnTo>
                    <a:pt x="91" y="138"/>
                  </a:lnTo>
                  <a:lnTo>
                    <a:pt x="92" y="121"/>
                  </a:lnTo>
                  <a:lnTo>
                    <a:pt x="95" y="106"/>
                  </a:lnTo>
                  <a:lnTo>
                    <a:pt x="98" y="98"/>
                  </a:lnTo>
                  <a:lnTo>
                    <a:pt x="105" y="89"/>
                  </a:lnTo>
                  <a:lnTo>
                    <a:pt x="115" y="78"/>
                  </a:lnTo>
                  <a:lnTo>
                    <a:pt x="126" y="66"/>
                  </a:lnTo>
                  <a:lnTo>
                    <a:pt x="135" y="52"/>
                  </a:lnTo>
                  <a:lnTo>
                    <a:pt x="145" y="36"/>
                  </a:lnTo>
                  <a:lnTo>
                    <a:pt x="153" y="19"/>
                  </a:lnTo>
                  <a:lnTo>
                    <a:pt x="158" y="0"/>
                  </a:lnTo>
                  <a:lnTo>
                    <a:pt x="157" y="27"/>
                  </a:lnTo>
                  <a:lnTo>
                    <a:pt x="155" y="52"/>
                  </a:lnTo>
                  <a:lnTo>
                    <a:pt x="151" y="75"/>
                  </a:lnTo>
                  <a:lnTo>
                    <a:pt x="146" y="97"/>
                  </a:lnTo>
                  <a:lnTo>
                    <a:pt x="138" y="118"/>
                  </a:lnTo>
                  <a:lnTo>
                    <a:pt x="127" y="140"/>
                  </a:lnTo>
                  <a:lnTo>
                    <a:pt x="114" y="163"/>
                  </a:lnTo>
                  <a:lnTo>
                    <a:pt x="97" y="187"/>
                  </a:lnTo>
                  <a:lnTo>
                    <a:pt x="87" y="197"/>
                  </a:lnTo>
                  <a:lnTo>
                    <a:pt x="79" y="208"/>
                  </a:lnTo>
                  <a:lnTo>
                    <a:pt x="71" y="216"/>
                  </a:lnTo>
                  <a:lnTo>
                    <a:pt x="62" y="224"/>
                  </a:lnTo>
                  <a:lnTo>
                    <a:pt x="54" y="232"/>
                  </a:lnTo>
                  <a:lnTo>
                    <a:pt x="48" y="236"/>
                  </a:lnTo>
                  <a:lnTo>
                    <a:pt x="42" y="239"/>
                  </a:lnTo>
                  <a:lnTo>
                    <a:pt x="38" y="242"/>
                  </a:lnTo>
                  <a:lnTo>
                    <a:pt x="48" y="225"/>
                  </a:lnTo>
                  <a:lnTo>
                    <a:pt x="54" y="208"/>
                  </a:lnTo>
                  <a:lnTo>
                    <a:pt x="55" y="190"/>
                  </a:lnTo>
                  <a:lnTo>
                    <a:pt x="51" y="173"/>
                  </a:lnTo>
                  <a:lnTo>
                    <a:pt x="45" y="157"/>
                  </a:lnTo>
                  <a:lnTo>
                    <a:pt x="33" y="146"/>
                  </a:lnTo>
                  <a:lnTo>
                    <a:pt x="19" y="138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Freeform 18"/>
            <p:cNvSpPr>
              <a:spLocks/>
            </p:cNvSpPr>
            <p:nvPr/>
          </p:nvSpPr>
          <p:spPr bwMode="auto">
            <a:xfrm>
              <a:off x="4930" y="54"/>
              <a:ext cx="365" cy="224"/>
            </a:xfrm>
            <a:custGeom>
              <a:avLst/>
              <a:gdLst>
                <a:gd name="T0" fmla="*/ 5 w 365"/>
                <a:gd name="T1" fmla="*/ 87 h 224"/>
                <a:gd name="T2" fmla="*/ 30 w 365"/>
                <a:gd name="T3" fmla="*/ 50 h 224"/>
                <a:gd name="T4" fmla="*/ 71 w 365"/>
                <a:gd name="T5" fmla="*/ 19 h 224"/>
                <a:gd name="T6" fmla="*/ 127 w 365"/>
                <a:gd name="T7" fmla="*/ 2 h 224"/>
                <a:gd name="T8" fmla="*/ 179 w 365"/>
                <a:gd name="T9" fmla="*/ 3 h 224"/>
                <a:gd name="T10" fmla="*/ 220 w 365"/>
                <a:gd name="T11" fmla="*/ 16 h 224"/>
                <a:gd name="T12" fmla="*/ 257 w 365"/>
                <a:gd name="T13" fmla="*/ 37 h 224"/>
                <a:gd name="T14" fmla="*/ 290 w 365"/>
                <a:gd name="T15" fmla="*/ 64 h 224"/>
                <a:gd name="T16" fmla="*/ 316 w 365"/>
                <a:gd name="T17" fmla="*/ 96 h 224"/>
                <a:gd name="T18" fmla="*/ 338 w 365"/>
                <a:gd name="T19" fmla="*/ 131 h 224"/>
                <a:gd name="T20" fmla="*/ 353 w 365"/>
                <a:gd name="T21" fmla="*/ 168 h 224"/>
                <a:gd name="T22" fmla="*/ 363 w 365"/>
                <a:gd name="T23" fmla="*/ 205 h 224"/>
                <a:gd name="T24" fmla="*/ 356 w 365"/>
                <a:gd name="T25" fmla="*/ 199 h 224"/>
                <a:gd name="T26" fmla="*/ 331 w 365"/>
                <a:gd name="T27" fmla="*/ 148 h 224"/>
                <a:gd name="T28" fmla="*/ 301 w 365"/>
                <a:gd name="T29" fmla="*/ 101 h 224"/>
                <a:gd name="T30" fmla="*/ 256 w 365"/>
                <a:gd name="T31" fmla="*/ 65 h 224"/>
                <a:gd name="T32" fmla="*/ 190 w 365"/>
                <a:gd name="T33" fmla="*/ 45 h 224"/>
                <a:gd name="T34" fmla="*/ 177 w 365"/>
                <a:gd name="T35" fmla="*/ 48 h 224"/>
                <a:gd name="T36" fmla="*/ 184 w 365"/>
                <a:gd name="T37" fmla="*/ 62 h 224"/>
                <a:gd name="T38" fmla="*/ 190 w 365"/>
                <a:gd name="T39" fmla="*/ 78 h 224"/>
                <a:gd name="T40" fmla="*/ 185 w 365"/>
                <a:gd name="T41" fmla="*/ 101 h 224"/>
                <a:gd name="T42" fmla="*/ 169 w 365"/>
                <a:gd name="T43" fmla="*/ 121 h 224"/>
                <a:gd name="T44" fmla="*/ 139 w 365"/>
                <a:gd name="T45" fmla="*/ 131 h 224"/>
                <a:gd name="T46" fmla="*/ 107 w 365"/>
                <a:gd name="T47" fmla="*/ 121 h 224"/>
                <a:gd name="T48" fmla="*/ 90 w 365"/>
                <a:gd name="T49" fmla="*/ 101 h 224"/>
                <a:gd name="T50" fmla="*/ 89 w 365"/>
                <a:gd name="T51" fmla="*/ 81 h 224"/>
                <a:gd name="T52" fmla="*/ 104 w 365"/>
                <a:gd name="T53" fmla="*/ 70 h 224"/>
                <a:gd name="T54" fmla="*/ 112 w 365"/>
                <a:gd name="T55" fmla="*/ 64 h 224"/>
                <a:gd name="T56" fmla="*/ 106 w 365"/>
                <a:gd name="T57" fmla="*/ 50 h 224"/>
                <a:gd name="T58" fmla="*/ 84 w 365"/>
                <a:gd name="T59" fmla="*/ 50 h 224"/>
                <a:gd name="T60" fmla="*/ 60 w 365"/>
                <a:gd name="T61" fmla="*/ 55 h 224"/>
                <a:gd name="T62" fmla="*/ 33 w 365"/>
                <a:gd name="T63" fmla="*/ 70 h 224"/>
                <a:gd name="T64" fmla="*/ 0 w 365"/>
                <a:gd name="T65" fmla="*/ 106 h 2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5"/>
                <a:gd name="T100" fmla="*/ 0 h 224"/>
                <a:gd name="T101" fmla="*/ 365 w 365"/>
                <a:gd name="T102" fmla="*/ 224 h 2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5" h="224">
                  <a:moveTo>
                    <a:pt x="0" y="106"/>
                  </a:moveTo>
                  <a:lnTo>
                    <a:pt x="5" y="87"/>
                  </a:lnTo>
                  <a:lnTo>
                    <a:pt x="16" y="68"/>
                  </a:lnTo>
                  <a:lnTo>
                    <a:pt x="30" y="50"/>
                  </a:lnTo>
                  <a:lnTo>
                    <a:pt x="50" y="33"/>
                  </a:lnTo>
                  <a:lnTo>
                    <a:pt x="71" y="19"/>
                  </a:lnTo>
                  <a:lnTo>
                    <a:pt x="98" y="8"/>
                  </a:lnTo>
                  <a:lnTo>
                    <a:pt x="127" y="2"/>
                  </a:lnTo>
                  <a:lnTo>
                    <a:pt x="157" y="0"/>
                  </a:lnTo>
                  <a:lnTo>
                    <a:pt x="179" y="3"/>
                  </a:lnTo>
                  <a:lnTo>
                    <a:pt x="200" y="10"/>
                  </a:lnTo>
                  <a:lnTo>
                    <a:pt x="220" y="16"/>
                  </a:lnTo>
                  <a:lnTo>
                    <a:pt x="239" y="27"/>
                  </a:lnTo>
                  <a:lnTo>
                    <a:pt x="257" y="37"/>
                  </a:lnTo>
                  <a:lnTo>
                    <a:pt x="274" y="50"/>
                  </a:lnTo>
                  <a:lnTo>
                    <a:pt x="290" y="64"/>
                  </a:lnTo>
                  <a:lnTo>
                    <a:pt x="303" y="79"/>
                  </a:lnTo>
                  <a:lnTo>
                    <a:pt x="316" y="96"/>
                  </a:lnTo>
                  <a:lnTo>
                    <a:pt x="327" y="113"/>
                  </a:lnTo>
                  <a:lnTo>
                    <a:pt x="338" y="131"/>
                  </a:lnTo>
                  <a:lnTo>
                    <a:pt x="346" y="149"/>
                  </a:lnTo>
                  <a:lnTo>
                    <a:pt x="353" y="168"/>
                  </a:lnTo>
                  <a:lnTo>
                    <a:pt x="358" y="186"/>
                  </a:lnTo>
                  <a:lnTo>
                    <a:pt x="363" y="205"/>
                  </a:lnTo>
                  <a:lnTo>
                    <a:pt x="365" y="224"/>
                  </a:lnTo>
                  <a:lnTo>
                    <a:pt x="356" y="199"/>
                  </a:lnTo>
                  <a:lnTo>
                    <a:pt x="344" y="172"/>
                  </a:lnTo>
                  <a:lnTo>
                    <a:pt x="331" y="148"/>
                  </a:lnTo>
                  <a:lnTo>
                    <a:pt x="317" y="124"/>
                  </a:lnTo>
                  <a:lnTo>
                    <a:pt x="301" y="101"/>
                  </a:lnTo>
                  <a:lnTo>
                    <a:pt x="280" y="82"/>
                  </a:lnTo>
                  <a:lnTo>
                    <a:pt x="256" y="65"/>
                  </a:lnTo>
                  <a:lnTo>
                    <a:pt x="226" y="53"/>
                  </a:lnTo>
                  <a:lnTo>
                    <a:pt x="190" y="45"/>
                  </a:lnTo>
                  <a:lnTo>
                    <a:pt x="183" y="47"/>
                  </a:lnTo>
                  <a:lnTo>
                    <a:pt x="177" y="48"/>
                  </a:lnTo>
                  <a:lnTo>
                    <a:pt x="177" y="55"/>
                  </a:lnTo>
                  <a:lnTo>
                    <a:pt x="184" y="62"/>
                  </a:lnTo>
                  <a:lnTo>
                    <a:pt x="188" y="68"/>
                  </a:lnTo>
                  <a:lnTo>
                    <a:pt x="190" y="78"/>
                  </a:lnTo>
                  <a:lnTo>
                    <a:pt x="189" y="89"/>
                  </a:lnTo>
                  <a:lnTo>
                    <a:pt x="185" y="101"/>
                  </a:lnTo>
                  <a:lnTo>
                    <a:pt x="178" y="112"/>
                  </a:lnTo>
                  <a:lnTo>
                    <a:pt x="169" y="121"/>
                  </a:lnTo>
                  <a:lnTo>
                    <a:pt x="155" y="127"/>
                  </a:lnTo>
                  <a:lnTo>
                    <a:pt x="139" y="131"/>
                  </a:lnTo>
                  <a:lnTo>
                    <a:pt x="122" y="127"/>
                  </a:lnTo>
                  <a:lnTo>
                    <a:pt x="107" y="121"/>
                  </a:lnTo>
                  <a:lnTo>
                    <a:pt x="98" y="112"/>
                  </a:lnTo>
                  <a:lnTo>
                    <a:pt x="90" y="101"/>
                  </a:lnTo>
                  <a:lnTo>
                    <a:pt x="88" y="90"/>
                  </a:lnTo>
                  <a:lnTo>
                    <a:pt x="89" y="81"/>
                  </a:lnTo>
                  <a:lnTo>
                    <a:pt x="94" y="73"/>
                  </a:lnTo>
                  <a:lnTo>
                    <a:pt x="104" y="70"/>
                  </a:lnTo>
                  <a:lnTo>
                    <a:pt x="110" y="65"/>
                  </a:lnTo>
                  <a:lnTo>
                    <a:pt x="112" y="64"/>
                  </a:lnTo>
                  <a:lnTo>
                    <a:pt x="111" y="59"/>
                  </a:lnTo>
                  <a:lnTo>
                    <a:pt x="106" y="50"/>
                  </a:lnTo>
                  <a:lnTo>
                    <a:pt x="95" y="50"/>
                  </a:lnTo>
                  <a:lnTo>
                    <a:pt x="84" y="50"/>
                  </a:lnTo>
                  <a:lnTo>
                    <a:pt x="74" y="51"/>
                  </a:lnTo>
                  <a:lnTo>
                    <a:pt x="60" y="55"/>
                  </a:lnTo>
                  <a:lnTo>
                    <a:pt x="47" y="61"/>
                  </a:lnTo>
                  <a:lnTo>
                    <a:pt x="33" y="70"/>
                  </a:lnTo>
                  <a:lnTo>
                    <a:pt x="17" y="8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19"/>
            <p:cNvSpPr>
              <a:spLocks/>
            </p:cNvSpPr>
            <p:nvPr/>
          </p:nvSpPr>
          <p:spPr bwMode="auto">
            <a:xfrm>
              <a:off x="5255" y="712"/>
              <a:ext cx="188" cy="206"/>
            </a:xfrm>
            <a:custGeom>
              <a:avLst/>
              <a:gdLst>
                <a:gd name="T0" fmla="*/ 84 w 188"/>
                <a:gd name="T1" fmla="*/ 206 h 206"/>
                <a:gd name="T2" fmla="*/ 98 w 188"/>
                <a:gd name="T3" fmla="*/ 195 h 206"/>
                <a:gd name="T4" fmla="*/ 104 w 188"/>
                <a:gd name="T5" fmla="*/ 180 h 206"/>
                <a:gd name="T6" fmla="*/ 104 w 188"/>
                <a:gd name="T7" fmla="*/ 164 h 206"/>
                <a:gd name="T8" fmla="*/ 98 w 188"/>
                <a:gd name="T9" fmla="*/ 147 h 206"/>
                <a:gd name="T10" fmla="*/ 90 w 188"/>
                <a:gd name="T11" fmla="*/ 130 h 206"/>
                <a:gd name="T12" fmla="*/ 78 w 188"/>
                <a:gd name="T13" fmla="*/ 114 h 206"/>
                <a:gd name="T14" fmla="*/ 66 w 188"/>
                <a:gd name="T15" fmla="*/ 102 h 206"/>
                <a:gd name="T16" fmla="*/ 54 w 188"/>
                <a:gd name="T17" fmla="*/ 94 h 206"/>
                <a:gd name="T18" fmla="*/ 61 w 188"/>
                <a:gd name="T19" fmla="*/ 91 h 206"/>
                <a:gd name="T20" fmla="*/ 67 w 188"/>
                <a:gd name="T21" fmla="*/ 88 h 206"/>
                <a:gd name="T22" fmla="*/ 74 w 188"/>
                <a:gd name="T23" fmla="*/ 88 h 206"/>
                <a:gd name="T24" fmla="*/ 81 w 188"/>
                <a:gd name="T25" fmla="*/ 87 h 206"/>
                <a:gd name="T26" fmla="*/ 87 w 188"/>
                <a:gd name="T27" fmla="*/ 87 h 206"/>
                <a:gd name="T28" fmla="*/ 94 w 188"/>
                <a:gd name="T29" fmla="*/ 85 h 206"/>
                <a:gd name="T30" fmla="*/ 100 w 188"/>
                <a:gd name="T31" fmla="*/ 83 h 206"/>
                <a:gd name="T32" fmla="*/ 106 w 188"/>
                <a:gd name="T33" fmla="*/ 82 h 206"/>
                <a:gd name="T34" fmla="*/ 112 w 188"/>
                <a:gd name="T35" fmla="*/ 77 h 206"/>
                <a:gd name="T36" fmla="*/ 120 w 188"/>
                <a:gd name="T37" fmla="*/ 68 h 206"/>
                <a:gd name="T38" fmla="*/ 128 w 188"/>
                <a:gd name="T39" fmla="*/ 56 h 206"/>
                <a:gd name="T40" fmla="*/ 138 w 188"/>
                <a:gd name="T41" fmla="*/ 43 h 206"/>
                <a:gd name="T42" fmla="*/ 148 w 188"/>
                <a:gd name="T43" fmla="*/ 29 h 206"/>
                <a:gd name="T44" fmla="*/ 160 w 188"/>
                <a:gd name="T45" fmla="*/ 17 h 206"/>
                <a:gd name="T46" fmla="*/ 174 w 188"/>
                <a:gd name="T47" fmla="*/ 6 h 206"/>
                <a:gd name="T48" fmla="*/ 188 w 188"/>
                <a:gd name="T49" fmla="*/ 0 h 206"/>
                <a:gd name="T50" fmla="*/ 168 w 188"/>
                <a:gd name="T51" fmla="*/ 1 h 206"/>
                <a:gd name="T52" fmla="*/ 148 w 188"/>
                <a:gd name="T53" fmla="*/ 4 h 206"/>
                <a:gd name="T54" fmla="*/ 130 w 188"/>
                <a:gd name="T55" fmla="*/ 11 h 206"/>
                <a:gd name="T56" fmla="*/ 114 w 188"/>
                <a:gd name="T57" fmla="*/ 17 h 206"/>
                <a:gd name="T58" fmla="*/ 97 w 188"/>
                <a:gd name="T59" fmla="*/ 28 h 206"/>
                <a:gd name="T60" fmla="*/ 80 w 188"/>
                <a:gd name="T61" fmla="*/ 42 h 206"/>
                <a:gd name="T62" fmla="*/ 62 w 188"/>
                <a:gd name="T63" fmla="*/ 59 h 206"/>
                <a:gd name="T64" fmla="*/ 44 w 188"/>
                <a:gd name="T65" fmla="*/ 80 h 206"/>
                <a:gd name="T66" fmla="*/ 36 w 188"/>
                <a:gd name="T67" fmla="*/ 93 h 206"/>
                <a:gd name="T68" fmla="*/ 27 w 188"/>
                <a:gd name="T69" fmla="*/ 104 h 206"/>
                <a:gd name="T70" fmla="*/ 21 w 188"/>
                <a:gd name="T71" fmla="*/ 114 h 206"/>
                <a:gd name="T72" fmla="*/ 15 w 188"/>
                <a:gd name="T73" fmla="*/ 125 h 206"/>
                <a:gd name="T74" fmla="*/ 9 w 188"/>
                <a:gd name="T75" fmla="*/ 136 h 206"/>
                <a:gd name="T76" fmla="*/ 6 w 188"/>
                <a:gd name="T77" fmla="*/ 144 h 206"/>
                <a:gd name="T78" fmla="*/ 2 w 188"/>
                <a:gd name="T79" fmla="*/ 152 h 206"/>
                <a:gd name="T80" fmla="*/ 0 w 188"/>
                <a:gd name="T81" fmla="*/ 156 h 206"/>
                <a:gd name="T82" fmla="*/ 13 w 188"/>
                <a:gd name="T83" fmla="*/ 144 h 206"/>
                <a:gd name="T84" fmla="*/ 27 w 188"/>
                <a:gd name="T85" fmla="*/ 136 h 206"/>
                <a:gd name="T86" fmla="*/ 42 w 188"/>
                <a:gd name="T87" fmla="*/ 135 h 206"/>
                <a:gd name="T88" fmla="*/ 55 w 188"/>
                <a:gd name="T89" fmla="*/ 139 h 206"/>
                <a:gd name="T90" fmla="*/ 67 w 188"/>
                <a:gd name="T91" fmla="*/ 147 h 206"/>
                <a:gd name="T92" fmla="*/ 75 w 188"/>
                <a:gd name="T93" fmla="*/ 163 h 206"/>
                <a:gd name="T94" fmla="*/ 81 w 188"/>
                <a:gd name="T95" fmla="*/ 181 h 206"/>
                <a:gd name="T96" fmla="*/ 84 w 188"/>
                <a:gd name="T97" fmla="*/ 206 h 2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8"/>
                <a:gd name="T148" fmla="*/ 0 h 206"/>
                <a:gd name="T149" fmla="*/ 188 w 188"/>
                <a:gd name="T150" fmla="*/ 206 h 20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8" h="206">
                  <a:moveTo>
                    <a:pt x="84" y="206"/>
                  </a:moveTo>
                  <a:lnTo>
                    <a:pt x="98" y="195"/>
                  </a:lnTo>
                  <a:lnTo>
                    <a:pt x="104" y="180"/>
                  </a:lnTo>
                  <a:lnTo>
                    <a:pt x="104" y="164"/>
                  </a:lnTo>
                  <a:lnTo>
                    <a:pt x="98" y="147"/>
                  </a:lnTo>
                  <a:lnTo>
                    <a:pt x="90" y="130"/>
                  </a:lnTo>
                  <a:lnTo>
                    <a:pt x="78" y="114"/>
                  </a:lnTo>
                  <a:lnTo>
                    <a:pt x="66" y="102"/>
                  </a:lnTo>
                  <a:lnTo>
                    <a:pt x="54" y="94"/>
                  </a:lnTo>
                  <a:lnTo>
                    <a:pt x="61" y="91"/>
                  </a:lnTo>
                  <a:lnTo>
                    <a:pt x="67" y="88"/>
                  </a:lnTo>
                  <a:lnTo>
                    <a:pt x="74" y="88"/>
                  </a:lnTo>
                  <a:lnTo>
                    <a:pt x="81" y="87"/>
                  </a:lnTo>
                  <a:lnTo>
                    <a:pt x="87" y="87"/>
                  </a:lnTo>
                  <a:lnTo>
                    <a:pt x="94" y="85"/>
                  </a:lnTo>
                  <a:lnTo>
                    <a:pt x="100" y="83"/>
                  </a:lnTo>
                  <a:lnTo>
                    <a:pt x="106" y="82"/>
                  </a:lnTo>
                  <a:lnTo>
                    <a:pt x="112" y="77"/>
                  </a:lnTo>
                  <a:lnTo>
                    <a:pt x="120" y="68"/>
                  </a:lnTo>
                  <a:lnTo>
                    <a:pt x="128" y="56"/>
                  </a:lnTo>
                  <a:lnTo>
                    <a:pt x="138" y="43"/>
                  </a:lnTo>
                  <a:lnTo>
                    <a:pt x="148" y="29"/>
                  </a:lnTo>
                  <a:lnTo>
                    <a:pt x="160" y="17"/>
                  </a:lnTo>
                  <a:lnTo>
                    <a:pt x="174" y="6"/>
                  </a:lnTo>
                  <a:lnTo>
                    <a:pt x="188" y="0"/>
                  </a:lnTo>
                  <a:lnTo>
                    <a:pt x="168" y="1"/>
                  </a:lnTo>
                  <a:lnTo>
                    <a:pt x="148" y="4"/>
                  </a:lnTo>
                  <a:lnTo>
                    <a:pt x="130" y="11"/>
                  </a:lnTo>
                  <a:lnTo>
                    <a:pt x="114" y="17"/>
                  </a:lnTo>
                  <a:lnTo>
                    <a:pt x="97" y="28"/>
                  </a:lnTo>
                  <a:lnTo>
                    <a:pt x="80" y="42"/>
                  </a:lnTo>
                  <a:lnTo>
                    <a:pt x="62" y="59"/>
                  </a:lnTo>
                  <a:lnTo>
                    <a:pt x="44" y="80"/>
                  </a:lnTo>
                  <a:lnTo>
                    <a:pt x="36" y="93"/>
                  </a:lnTo>
                  <a:lnTo>
                    <a:pt x="27" y="104"/>
                  </a:lnTo>
                  <a:lnTo>
                    <a:pt x="21" y="114"/>
                  </a:lnTo>
                  <a:lnTo>
                    <a:pt x="15" y="125"/>
                  </a:lnTo>
                  <a:lnTo>
                    <a:pt x="9" y="136"/>
                  </a:lnTo>
                  <a:lnTo>
                    <a:pt x="6" y="144"/>
                  </a:lnTo>
                  <a:lnTo>
                    <a:pt x="2" y="152"/>
                  </a:lnTo>
                  <a:lnTo>
                    <a:pt x="0" y="156"/>
                  </a:lnTo>
                  <a:lnTo>
                    <a:pt x="13" y="144"/>
                  </a:lnTo>
                  <a:lnTo>
                    <a:pt x="27" y="136"/>
                  </a:lnTo>
                  <a:lnTo>
                    <a:pt x="42" y="135"/>
                  </a:lnTo>
                  <a:lnTo>
                    <a:pt x="55" y="139"/>
                  </a:lnTo>
                  <a:lnTo>
                    <a:pt x="67" y="147"/>
                  </a:lnTo>
                  <a:lnTo>
                    <a:pt x="75" y="163"/>
                  </a:lnTo>
                  <a:lnTo>
                    <a:pt x="81" y="181"/>
                  </a:lnTo>
                  <a:lnTo>
                    <a:pt x="84" y="20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9" name="Freeform 20"/>
            <p:cNvSpPr>
              <a:spLocks/>
            </p:cNvSpPr>
            <p:nvPr/>
          </p:nvSpPr>
          <p:spPr bwMode="auto">
            <a:xfrm>
              <a:off x="5548" y="603"/>
              <a:ext cx="171" cy="472"/>
            </a:xfrm>
            <a:custGeom>
              <a:avLst/>
              <a:gdLst>
                <a:gd name="T0" fmla="*/ 91 w 171"/>
                <a:gd name="T1" fmla="*/ 472 h 472"/>
                <a:gd name="T2" fmla="*/ 105 w 171"/>
                <a:gd name="T3" fmla="*/ 465 h 472"/>
                <a:gd name="T4" fmla="*/ 120 w 171"/>
                <a:gd name="T5" fmla="*/ 451 h 472"/>
                <a:gd name="T6" fmla="*/ 134 w 171"/>
                <a:gd name="T7" fmla="*/ 433 h 472"/>
                <a:gd name="T8" fmla="*/ 147 w 171"/>
                <a:gd name="T9" fmla="*/ 408 h 472"/>
                <a:gd name="T10" fmla="*/ 158 w 171"/>
                <a:gd name="T11" fmla="*/ 380 h 472"/>
                <a:gd name="T12" fmla="*/ 166 w 171"/>
                <a:gd name="T13" fmla="*/ 346 h 472"/>
                <a:gd name="T14" fmla="*/ 171 w 171"/>
                <a:gd name="T15" fmla="*/ 309 h 472"/>
                <a:gd name="T16" fmla="*/ 171 w 171"/>
                <a:gd name="T17" fmla="*/ 270 h 472"/>
                <a:gd name="T18" fmla="*/ 165 w 171"/>
                <a:gd name="T19" fmla="*/ 214 h 472"/>
                <a:gd name="T20" fmla="*/ 152 w 171"/>
                <a:gd name="T21" fmla="*/ 163 h 472"/>
                <a:gd name="T22" fmla="*/ 134 w 171"/>
                <a:gd name="T23" fmla="*/ 118 h 472"/>
                <a:gd name="T24" fmla="*/ 111 w 171"/>
                <a:gd name="T25" fmla="*/ 81 h 472"/>
                <a:gd name="T26" fmla="*/ 85 w 171"/>
                <a:gd name="T27" fmla="*/ 50 h 472"/>
                <a:gd name="T28" fmla="*/ 57 w 171"/>
                <a:gd name="T29" fmla="*/ 25 h 472"/>
                <a:gd name="T30" fmla="*/ 28 w 171"/>
                <a:gd name="T31" fmla="*/ 9 h 472"/>
                <a:gd name="T32" fmla="*/ 0 w 171"/>
                <a:gd name="T33" fmla="*/ 0 h 472"/>
                <a:gd name="T34" fmla="*/ 19 w 171"/>
                <a:gd name="T35" fmla="*/ 13 h 472"/>
                <a:gd name="T36" fmla="*/ 38 w 171"/>
                <a:gd name="T37" fmla="*/ 28 h 472"/>
                <a:gd name="T38" fmla="*/ 58 w 171"/>
                <a:gd name="T39" fmla="*/ 44 h 472"/>
                <a:gd name="T40" fmla="*/ 76 w 171"/>
                <a:gd name="T41" fmla="*/ 62 h 472"/>
                <a:gd name="T42" fmla="*/ 93 w 171"/>
                <a:gd name="T43" fmla="*/ 84 h 472"/>
                <a:gd name="T44" fmla="*/ 109 w 171"/>
                <a:gd name="T45" fmla="*/ 110 h 472"/>
                <a:gd name="T46" fmla="*/ 121 w 171"/>
                <a:gd name="T47" fmla="*/ 141 h 472"/>
                <a:gd name="T48" fmla="*/ 130 w 171"/>
                <a:gd name="T49" fmla="*/ 180 h 472"/>
                <a:gd name="T50" fmla="*/ 136 w 171"/>
                <a:gd name="T51" fmla="*/ 227 h 472"/>
                <a:gd name="T52" fmla="*/ 136 w 171"/>
                <a:gd name="T53" fmla="*/ 236 h 472"/>
                <a:gd name="T54" fmla="*/ 134 w 171"/>
                <a:gd name="T55" fmla="*/ 244 h 472"/>
                <a:gd name="T56" fmla="*/ 130 w 171"/>
                <a:gd name="T57" fmla="*/ 244 h 472"/>
                <a:gd name="T58" fmla="*/ 124 w 171"/>
                <a:gd name="T59" fmla="*/ 234 h 472"/>
                <a:gd name="T60" fmla="*/ 120 w 171"/>
                <a:gd name="T61" fmla="*/ 228 h 472"/>
                <a:gd name="T62" fmla="*/ 112 w 171"/>
                <a:gd name="T63" fmla="*/ 227 h 472"/>
                <a:gd name="T64" fmla="*/ 104 w 171"/>
                <a:gd name="T65" fmla="*/ 227 h 472"/>
                <a:gd name="T66" fmla="*/ 94 w 171"/>
                <a:gd name="T67" fmla="*/ 231 h 472"/>
                <a:gd name="T68" fmla="*/ 86 w 171"/>
                <a:gd name="T69" fmla="*/ 241 h 472"/>
                <a:gd name="T70" fmla="*/ 79 w 171"/>
                <a:gd name="T71" fmla="*/ 254 h 472"/>
                <a:gd name="T72" fmla="*/ 74 w 171"/>
                <a:gd name="T73" fmla="*/ 272 h 472"/>
                <a:gd name="T74" fmla="*/ 72 w 171"/>
                <a:gd name="T75" fmla="*/ 293 h 472"/>
                <a:gd name="T76" fmla="*/ 74 w 171"/>
                <a:gd name="T77" fmla="*/ 315 h 472"/>
                <a:gd name="T78" fmla="*/ 79 w 171"/>
                <a:gd name="T79" fmla="*/ 332 h 472"/>
                <a:gd name="T80" fmla="*/ 86 w 171"/>
                <a:gd name="T81" fmla="*/ 346 h 472"/>
                <a:gd name="T82" fmla="*/ 94 w 171"/>
                <a:gd name="T83" fmla="*/ 354 h 472"/>
                <a:gd name="T84" fmla="*/ 103 w 171"/>
                <a:gd name="T85" fmla="*/ 358 h 472"/>
                <a:gd name="T86" fmla="*/ 110 w 171"/>
                <a:gd name="T87" fmla="*/ 357 h 472"/>
                <a:gd name="T88" fmla="*/ 116 w 171"/>
                <a:gd name="T89" fmla="*/ 351 h 472"/>
                <a:gd name="T90" fmla="*/ 118 w 171"/>
                <a:gd name="T91" fmla="*/ 338 h 472"/>
                <a:gd name="T92" fmla="*/ 121 w 171"/>
                <a:gd name="T93" fmla="*/ 330 h 472"/>
                <a:gd name="T94" fmla="*/ 123 w 171"/>
                <a:gd name="T95" fmla="*/ 326 h 472"/>
                <a:gd name="T96" fmla="*/ 127 w 171"/>
                <a:gd name="T97" fmla="*/ 327 h 472"/>
                <a:gd name="T98" fmla="*/ 134 w 171"/>
                <a:gd name="T99" fmla="*/ 334 h 472"/>
                <a:gd name="T100" fmla="*/ 134 w 171"/>
                <a:gd name="T101" fmla="*/ 348 h 472"/>
                <a:gd name="T102" fmla="*/ 134 w 171"/>
                <a:gd name="T103" fmla="*/ 361 h 472"/>
                <a:gd name="T104" fmla="*/ 133 w 171"/>
                <a:gd name="T105" fmla="*/ 377 h 472"/>
                <a:gd name="T106" fmla="*/ 130 w 171"/>
                <a:gd name="T107" fmla="*/ 394 h 472"/>
                <a:gd name="T108" fmla="*/ 126 w 171"/>
                <a:gd name="T109" fmla="*/ 411 h 472"/>
                <a:gd name="T110" fmla="*/ 118 w 171"/>
                <a:gd name="T111" fmla="*/ 430 h 472"/>
                <a:gd name="T112" fmla="*/ 106 w 171"/>
                <a:gd name="T113" fmla="*/ 450 h 472"/>
                <a:gd name="T114" fmla="*/ 91 w 171"/>
                <a:gd name="T115" fmla="*/ 472 h 47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1"/>
                <a:gd name="T175" fmla="*/ 0 h 472"/>
                <a:gd name="T176" fmla="*/ 171 w 171"/>
                <a:gd name="T177" fmla="*/ 472 h 47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1" h="472">
                  <a:moveTo>
                    <a:pt x="91" y="472"/>
                  </a:moveTo>
                  <a:lnTo>
                    <a:pt x="105" y="465"/>
                  </a:lnTo>
                  <a:lnTo>
                    <a:pt x="120" y="451"/>
                  </a:lnTo>
                  <a:lnTo>
                    <a:pt x="134" y="433"/>
                  </a:lnTo>
                  <a:lnTo>
                    <a:pt x="147" y="408"/>
                  </a:lnTo>
                  <a:lnTo>
                    <a:pt x="158" y="380"/>
                  </a:lnTo>
                  <a:lnTo>
                    <a:pt x="166" y="346"/>
                  </a:lnTo>
                  <a:lnTo>
                    <a:pt x="171" y="309"/>
                  </a:lnTo>
                  <a:lnTo>
                    <a:pt x="171" y="270"/>
                  </a:lnTo>
                  <a:lnTo>
                    <a:pt x="165" y="214"/>
                  </a:lnTo>
                  <a:lnTo>
                    <a:pt x="152" y="163"/>
                  </a:lnTo>
                  <a:lnTo>
                    <a:pt x="134" y="118"/>
                  </a:lnTo>
                  <a:lnTo>
                    <a:pt x="111" y="81"/>
                  </a:lnTo>
                  <a:lnTo>
                    <a:pt x="85" y="50"/>
                  </a:lnTo>
                  <a:lnTo>
                    <a:pt x="57" y="25"/>
                  </a:lnTo>
                  <a:lnTo>
                    <a:pt x="28" y="9"/>
                  </a:lnTo>
                  <a:lnTo>
                    <a:pt x="0" y="0"/>
                  </a:lnTo>
                  <a:lnTo>
                    <a:pt x="19" y="13"/>
                  </a:lnTo>
                  <a:lnTo>
                    <a:pt x="38" y="28"/>
                  </a:lnTo>
                  <a:lnTo>
                    <a:pt x="58" y="44"/>
                  </a:lnTo>
                  <a:lnTo>
                    <a:pt x="76" y="62"/>
                  </a:lnTo>
                  <a:lnTo>
                    <a:pt x="93" y="84"/>
                  </a:lnTo>
                  <a:lnTo>
                    <a:pt x="109" y="110"/>
                  </a:lnTo>
                  <a:lnTo>
                    <a:pt x="121" y="141"/>
                  </a:lnTo>
                  <a:lnTo>
                    <a:pt x="130" y="180"/>
                  </a:lnTo>
                  <a:lnTo>
                    <a:pt x="136" y="227"/>
                  </a:lnTo>
                  <a:lnTo>
                    <a:pt x="136" y="236"/>
                  </a:lnTo>
                  <a:lnTo>
                    <a:pt x="134" y="244"/>
                  </a:lnTo>
                  <a:lnTo>
                    <a:pt x="130" y="244"/>
                  </a:lnTo>
                  <a:lnTo>
                    <a:pt x="124" y="234"/>
                  </a:lnTo>
                  <a:lnTo>
                    <a:pt x="120" y="228"/>
                  </a:lnTo>
                  <a:lnTo>
                    <a:pt x="112" y="227"/>
                  </a:lnTo>
                  <a:lnTo>
                    <a:pt x="104" y="227"/>
                  </a:lnTo>
                  <a:lnTo>
                    <a:pt x="94" y="231"/>
                  </a:lnTo>
                  <a:lnTo>
                    <a:pt x="86" y="241"/>
                  </a:lnTo>
                  <a:lnTo>
                    <a:pt x="79" y="254"/>
                  </a:lnTo>
                  <a:lnTo>
                    <a:pt x="74" y="272"/>
                  </a:lnTo>
                  <a:lnTo>
                    <a:pt x="72" y="293"/>
                  </a:lnTo>
                  <a:lnTo>
                    <a:pt x="74" y="315"/>
                  </a:lnTo>
                  <a:lnTo>
                    <a:pt x="79" y="332"/>
                  </a:lnTo>
                  <a:lnTo>
                    <a:pt x="86" y="346"/>
                  </a:lnTo>
                  <a:lnTo>
                    <a:pt x="94" y="354"/>
                  </a:lnTo>
                  <a:lnTo>
                    <a:pt x="103" y="358"/>
                  </a:lnTo>
                  <a:lnTo>
                    <a:pt x="110" y="357"/>
                  </a:lnTo>
                  <a:lnTo>
                    <a:pt x="116" y="351"/>
                  </a:lnTo>
                  <a:lnTo>
                    <a:pt x="118" y="338"/>
                  </a:lnTo>
                  <a:lnTo>
                    <a:pt x="121" y="330"/>
                  </a:lnTo>
                  <a:lnTo>
                    <a:pt x="123" y="326"/>
                  </a:lnTo>
                  <a:lnTo>
                    <a:pt x="127" y="327"/>
                  </a:lnTo>
                  <a:lnTo>
                    <a:pt x="134" y="334"/>
                  </a:lnTo>
                  <a:lnTo>
                    <a:pt x="134" y="348"/>
                  </a:lnTo>
                  <a:lnTo>
                    <a:pt x="134" y="361"/>
                  </a:lnTo>
                  <a:lnTo>
                    <a:pt x="133" y="377"/>
                  </a:lnTo>
                  <a:lnTo>
                    <a:pt x="130" y="394"/>
                  </a:lnTo>
                  <a:lnTo>
                    <a:pt x="126" y="411"/>
                  </a:lnTo>
                  <a:lnTo>
                    <a:pt x="118" y="430"/>
                  </a:lnTo>
                  <a:lnTo>
                    <a:pt x="106" y="450"/>
                  </a:lnTo>
                  <a:lnTo>
                    <a:pt x="91" y="472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0" name="Freeform 21"/>
            <p:cNvSpPr>
              <a:spLocks/>
            </p:cNvSpPr>
            <p:nvPr/>
          </p:nvSpPr>
          <p:spPr bwMode="auto">
            <a:xfrm>
              <a:off x="5406" y="323"/>
              <a:ext cx="105" cy="136"/>
            </a:xfrm>
            <a:custGeom>
              <a:avLst/>
              <a:gdLst>
                <a:gd name="T0" fmla="*/ 97 w 105"/>
                <a:gd name="T1" fmla="*/ 12 h 136"/>
                <a:gd name="T2" fmla="*/ 90 w 105"/>
                <a:gd name="T3" fmla="*/ 4 h 136"/>
                <a:gd name="T4" fmla="*/ 83 w 105"/>
                <a:gd name="T5" fmla="*/ 1 h 136"/>
                <a:gd name="T6" fmla="*/ 74 w 105"/>
                <a:gd name="T7" fmla="*/ 0 h 136"/>
                <a:gd name="T8" fmla="*/ 67 w 105"/>
                <a:gd name="T9" fmla="*/ 3 h 136"/>
                <a:gd name="T10" fmla="*/ 60 w 105"/>
                <a:gd name="T11" fmla="*/ 9 h 136"/>
                <a:gd name="T12" fmla="*/ 53 w 105"/>
                <a:gd name="T13" fmla="*/ 18 h 136"/>
                <a:gd name="T14" fmla="*/ 45 w 105"/>
                <a:gd name="T15" fmla="*/ 31 h 136"/>
                <a:gd name="T16" fmla="*/ 39 w 105"/>
                <a:gd name="T17" fmla="*/ 46 h 136"/>
                <a:gd name="T18" fmla="*/ 35 w 105"/>
                <a:gd name="T19" fmla="*/ 62 h 136"/>
                <a:gd name="T20" fmla="*/ 29 w 105"/>
                <a:gd name="T21" fmla="*/ 77 h 136"/>
                <a:gd name="T22" fmla="*/ 21 w 105"/>
                <a:gd name="T23" fmla="*/ 93 h 136"/>
                <a:gd name="T24" fmla="*/ 15 w 105"/>
                <a:gd name="T25" fmla="*/ 107 h 136"/>
                <a:gd name="T26" fmla="*/ 9 w 105"/>
                <a:gd name="T27" fmla="*/ 119 h 136"/>
                <a:gd name="T28" fmla="*/ 5 w 105"/>
                <a:gd name="T29" fmla="*/ 128 h 136"/>
                <a:gd name="T30" fmla="*/ 1 w 105"/>
                <a:gd name="T31" fmla="*/ 134 h 136"/>
                <a:gd name="T32" fmla="*/ 0 w 105"/>
                <a:gd name="T33" fmla="*/ 136 h 136"/>
                <a:gd name="T34" fmla="*/ 1 w 105"/>
                <a:gd name="T35" fmla="*/ 134 h 136"/>
                <a:gd name="T36" fmla="*/ 7 w 105"/>
                <a:gd name="T37" fmla="*/ 130 h 136"/>
                <a:gd name="T38" fmla="*/ 14 w 105"/>
                <a:gd name="T39" fmla="*/ 125 h 136"/>
                <a:gd name="T40" fmla="*/ 24 w 105"/>
                <a:gd name="T41" fmla="*/ 117 h 136"/>
                <a:gd name="T42" fmla="*/ 35 w 105"/>
                <a:gd name="T43" fmla="*/ 110 h 136"/>
                <a:gd name="T44" fmla="*/ 45 w 105"/>
                <a:gd name="T45" fmla="*/ 100 h 136"/>
                <a:gd name="T46" fmla="*/ 57 w 105"/>
                <a:gd name="T47" fmla="*/ 93 h 136"/>
                <a:gd name="T48" fmla="*/ 69 w 105"/>
                <a:gd name="T49" fmla="*/ 86 h 136"/>
                <a:gd name="T50" fmla="*/ 83 w 105"/>
                <a:gd name="T51" fmla="*/ 79 h 136"/>
                <a:gd name="T52" fmla="*/ 92 w 105"/>
                <a:gd name="T53" fmla="*/ 69 h 136"/>
                <a:gd name="T54" fmla="*/ 99 w 105"/>
                <a:gd name="T55" fmla="*/ 60 h 136"/>
                <a:gd name="T56" fmla="*/ 104 w 105"/>
                <a:gd name="T57" fmla="*/ 51 h 136"/>
                <a:gd name="T58" fmla="*/ 105 w 105"/>
                <a:gd name="T59" fmla="*/ 41 h 136"/>
                <a:gd name="T60" fmla="*/ 105 w 105"/>
                <a:gd name="T61" fmla="*/ 31 h 136"/>
                <a:gd name="T62" fmla="*/ 103 w 105"/>
                <a:gd name="T63" fmla="*/ 21 h 136"/>
                <a:gd name="T64" fmla="*/ 97 w 105"/>
                <a:gd name="T65" fmla="*/ 12 h 1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5"/>
                <a:gd name="T100" fmla="*/ 0 h 136"/>
                <a:gd name="T101" fmla="*/ 105 w 105"/>
                <a:gd name="T102" fmla="*/ 136 h 1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5" h="136">
                  <a:moveTo>
                    <a:pt x="97" y="12"/>
                  </a:moveTo>
                  <a:lnTo>
                    <a:pt x="90" y="4"/>
                  </a:lnTo>
                  <a:lnTo>
                    <a:pt x="83" y="1"/>
                  </a:lnTo>
                  <a:lnTo>
                    <a:pt x="74" y="0"/>
                  </a:lnTo>
                  <a:lnTo>
                    <a:pt x="67" y="3"/>
                  </a:lnTo>
                  <a:lnTo>
                    <a:pt x="60" y="9"/>
                  </a:lnTo>
                  <a:lnTo>
                    <a:pt x="53" y="18"/>
                  </a:lnTo>
                  <a:lnTo>
                    <a:pt x="45" y="31"/>
                  </a:lnTo>
                  <a:lnTo>
                    <a:pt x="39" y="46"/>
                  </a:lnTo>
                  <a:lnTo>
                    <a:pt x="35" y="62"/>
                  </a:lnTo>
                  <a:lnTo>
                    <a:pt x="29" y="77"/>
                  </a:lnTo>
                  <a:lnTo>
                    <a:pt x="21" y="93"/>
                  </a:lnTo>
                  <a:lnTo>
                    <a:pt x="15" y="107"/>
                  </a:lnTo>
                  <a:lnTo>
                    <a:pt x="9" y="119"/>
                  </a:lnTo>
                  <a:lnTo>
                    <a:pt x="5" y="128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1" y="134"/>
                  </a:lnTo>
                  <a:lnTo>
                    <a:pt x="7" y="130"/>
                  </a:lnTo>
                  <a:lnTo>
                    <a:pt x="14" y="125"/>
                  </a:lnTo>
                  <a:lnTo>
                    <a:pt x="24" y="117"/>
                  </a:lnTo>
                  <a:lnTo>
                    <a:pt x="35" y="110"/>
                  </a:lnTo>
                  <a:lnTo>
                    <a:pt x="45" y="100"/>
                  </a:lnTo>
                  <a:lnTo>
                    <a:pt x="57" y="93"/>
                  </a:lnTo>
                  <a:lnTo>
                    <a:pt x="69" y="86"/>
                  </a:lnTo>
                  <a:lnTo>
                    <a:pt x="83" y="79"/>
                  </a:lnTo>
                  <a:lnTo>
                    <a:pt x="92" y="69"/>
                  </a:lnTo>
                  <a:lnTo>
                    <a:pt x="99" y="60"/>
                  </a:lnTo>
                  <a:lnTo>
                    <a:pt x="104" y="51"/>
                  </a:lnTo>
                  <a:lnTo>
                    <a:pt x="105" y="41"/>
                  </a:lnTo>
                  <a:lnTo>
                    <a:pt x="105" y="31"/>
                  </a:lnTo>
                  <a:lnTo>
                    <a:pt x="103" y="21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22"/>
            <p:cNvSpPr>
              <a:spLocks/>
            </p:cNvSpPr>
            <p:nvPr/>
          </p:nvSpPr>
          <p:spPr bwMode="auto">
            <a:xfrm>
              <a:off x="5367" y="68"/>
              <a:ext cx="343" cy="442"/>
            </a:xfrm>
            <a:custGeom>
              <a:avLst/>
              <a:gdLst>
                <a:gd name="T0" fmla="*/ 244 w 343"/>
                <a:gd name="T1" fmla="*/ 239 h 442"/>
                <a:gd name="T2" fmla="*/ 265 w 343"/>
                <a:gd name="T3" fmla="*/ 233 h 442"/>
                <a:gd name="T4" fmla="*/ 285 w 343"/>
                <a:gd name="T5" fmla="*/ 211 h 442"/>
                <a:gd name="T6" fmla="*/ 299 w 343"/>
                <a:gd name="T7" fmla="*/ 166 h 442"/>
                <a:gd name="T8" fmla="*/ 308 w 343"/>
                <a:gd name="T9" fmla="*/ 98 h 442"/>
                <a:gd name="T10" fmla="*/ 320 w 343"/>
                <a:gd name="T11" fmla="*/ 48 h 442"/>
                <a:gd name="T12" fmla="*/ 333 w 343"/>
                <a:gd name="T13" fmla="*/ 19 h 442"/>
                <a:gd name="T14" fmla="*/ 341 w 343"/>
                <a:gd name="T15" fmla="*/ 3 h 442"/>
                <a:gd name="T16" fmla="*/ 339 w 343"/>
                <a:gd name="T17" fmla="*/ 2 h 442"/>
                <a:gd name="T18" fmla="*/ 327 w 343"/>
                <a:gd name="T19" fmla="*/ 13 h 442"/>
                <a:gd name="T20" fmla="*/ 304 w 343"/>
                <a:gd name="T21" fmla="*/ 30 h 442"/>
                <a:gd name="T22" fmla="*/ 266 w 343"/>
                <a:gd name="T23" fmla="*/ 44 h 442"/>
                <a:gd name="T24" fmla="*/ 213 w 343"/>
                <a:gd name="T25" fmla="*/ 54 h 442"/>
                <a:gd name="T26" fmla="*/ 178 w 343"/>
                <a:gd name="T27" fmla="*/ 75 h 442"/>
                <a:gd name="T28" fmla="*/ 163 w 343"/>
                <a:gd name="T29" fmla="*/ 99 h 442"/>
                <a:gd name="T30" fmla="*/ 158 w 343"/>
                <a:gd name="T31" fmla="*/ 126 h 442"/>
                <a:gd name="T32" fmla="*/ 154 w 343"/>
                <a:gd name="T33" fmla="*/ 151 h 442"/>
                <a:gd name="T34" fmla="*/ 141 w 343"/>
                <a:gd name="T35" fmla="*/ 148 h 442"/>
                <a:gd name="T36" fmla="*/ 138 w 343"/>
                <a:gd name="T37" fmla="*/ 129 h 442"/>
                <a:gd name="T38" fmla="*/ 135 w 343"/>
                <a:gd name="T39" fmla="*/ 109 h 442"/>
                <a:gd name="T40" fmla="*/ 122 w 343"/>
                <a:gd name="T41" fmla="*/ 87 h 442"/>
                <a:gd name="T42" fmla="*/ 96 w 343"/>
                <a:gd name="T43" fmla="*/ 70 h 442"/>
                <a:gd name="T44" fmla="*/ 58 w 343"/>
                <a:gd name="T45" fmla="*/ 68 h 442"/>
                <a:gd name="T46" fmla="*/ 29 w 343"/>
                <a:gd name="T47" fmla="*/ 86 h 442"/>
                <a:gd name="T48" fmla="*/ 12 w 343"/>
                <a:gd name="T49" fmla="*/ 118 h 442"/>
                <a:gd name="T50" fmla="*/ 3 w 343"/>
                <a:gd name="T51" fmla="*/ 158 h 442"/>
                <a:gd name="T52" fmla="*/ 17 w 343"/>
                <a:gd name="T53" fmla="*/ 158 h 442"/>
                <a:gd name="T54" fmla="*/ 53 w 343"/>
                <a:gd name="T55" fmla="*/ 154 h 442"/>
                <a:gd name="T56" fmla="*/ 82 w 343"/>
                <a:gd name="T57" fmla="*/ 180 h 442"/>
                <a:gd name="T58" fmla="*/ 93 w 343"/>
                <a:gd name="T59" fmla="*/ 222 h 442"/>
                <a:gd name="T60" fmla="*/ 93 w 343"/>
                <a:gd name="T61" fmla="*/ 242 h 442"/>
                <a:gd name="T62" fmla="*/ 107 w 343"/>
                <a:gd name="T63" fmla="*/ 239 h 442"/>
                <a:gd name="T64" fmla="*/ 122 w 343"/>
                <a:gd name="T65" fmla="*/ 241 h 442"/>
                <a:gd name="T66" fmla="*/ 137 w 343"/>
                <a:gd name="T67" fmla="*/ 250 h 442"/>
                <a:gd name="T68" fmla="*/ 153 w 343"/>
                <a:gd name="T69" fmla="*/ 275 h 442"/>
                <a:gd name="T70" fmla="*/ 157 w 343"/>
                <a:gd name="T71" fmla="*/ 313 h 442"/>
                <a:gd name="T72" fmla="*/ 170 w 343"/>
                <a:gd name="T73" fmla="*/ 323 h 442"/>
                <a:gd name="T74" fmla="*/ 202 w 343"/>
                <a:gd name="T75" fmla="*/ 337 h 442"/>
                <a:gd name="T76" fmla="*/ 224 w 343"/>
                <a:gd name="T77" fmla="*/ 374 h 442"/>
                <a:gd name="T78" fmla="*/ 220 w 343"/>
                <a:gd name="T79" fmla="*/ 420 h 442"/>
                <a:gd name="T80" fmla="*/ 220 w 343"/>
                <a:gd name="T81" fmla="*/ 437 h 442"/>
                <a:gd name="T82" fmla="*/ 251 w 343"/>
                <a:gd name="T83" fmla="*/ 425 h 442"/>
                <a:gd name="T84" fmla="*/ 277 w 343"/>
                <a:gd name="T85" fmla="*/ 403 h 442"/>
                <a:gd name="T86" fmla="*/ 290 w 343"/>
                <a:gd name="T87" fmla="*/ 366 h 442"/>
                <a:gd name="T88" fmla="*/ 287 w 343"/>
                <a:gd name="T89" fmla="*/ 317 h 442"/>
                <a:gd name="T90" fmla="*/ 275 w 343"/>
                <a:gd name="T91" fmla="*/ 284 h 442"/>
                <a:gd name="T92" fmla="*/ 257 w 343"/>
                <a:gd name="T93" fmla="*/ 268 h 442"/>
                <a:gd name="T94" fmla="*/ 242 w 343"/>
                <a:gd name="T95" fmla="*/ 264 h 442"/>
                <a:gd name="T96" fmla="*/ 227 w 343"/>
                <a:gd name="T97" fmla="*/ 261 h 442"/>
                <a:gd name="T98" fmla="*/ 225 w 343"/>
                <a:gd name="T99" fmla="*/ 244 h 4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3"/>
                <a:gd name="T151" fmla="*/ 0 h 442"/>
                <a:gd name="T152" fmla="*/ 343 w 343"/>
                <a:gd name="T153" fmla="*/ 442 h 44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3" h="442">
                  <a:moveTo>
                    <a:pt x="236" y="239"/>
                  </a:moveTo>
                  <a:lnTo>
                    <a:pt x="244" y="239"/>
                  </a:lnTo>
                  <a:lnTo>
                    <a:pt x="255" y="236"/>
                  </a:lnTo>
                  <a:lnTo>
                    <a:pt x="265" y="233"/>
                  </a:lnTo>
                  <a:lnTo>
                    <a:pt x="275" y="225"/>
                  </a:lnTo>
                  <a:lnTo>
                    <a:pt x="285" y="211"/>
                  </a:lnTo>
                  <a:lnTo>
                    <a:pt x="293" y="193"/>
                  </a:lnTo>
                  <a:lnTo>
                    <a:pt x="299" y="166"/>
                  </a:lnTo>
                  <a:lnTo>
                    <a:pt x="304" y="132"/>
                  </a:lnTo>
                  <a:lnTo>
                    <a:pt x="308" y="98"/>
                  </a:lnTo>
                  <a:lnTo>
                    <a:pt x="314" y="70"/>
                  </a:lnTo>
                  <a:lnTo>
                    <a:pt x="320" y="48"/>
                  </a:lnTo>
                  <a:lnTo>
                    <a:pt x="327" y="31"/>
                  </a:lnTo>
                  <a:lnTo>
                    <a:pt x="333" y="19"/>
                  </a:lnTo>
                  <a:lnTo>
                    <a:pt x="338" y="10"/>
                  </a:lnTo>
                  <a:lnTo>
                    <a:pt x="341" y="3"/>
                  </a:lnTo>
                  <a:lnTo>
                    <a:pt x="343" y="0"/>
                  </a:lnTo>
                  <a:lnTo>
                    <a:pt x="339" y="2"/>
                  </a:lnTo>
                  <a:lnTo>
                    <a:pt x="334" y="6"/>
                  </a:lnTo>
                  <a:lnTo>
                    <a:pt x="327" y="13"/>
                  </a:lnTo>
                  <a:lnTo>
                    <a:pt x="317" y="20"/>
                  </a:lnTo>
                  <a:lnTo>
                    <a:pt x="304" y="30"/>
                  </a:lnTo>
                  <a:lnTo>
                    <a:pt x="287" y="37"/>
                  </a:lnTo>
                  <a:lnTo>
                    <a:pt x="266" y="44"/>
                  </a:lnTo>
                  <a:lnTo>
                    <a:pt x="241" y="48"/>
                  </a:lnTo>
                  <a:lnTo>
                    <a:pt x="213" y="54"/>
                  </a:lnTo>
                  <a:lnTo>
                    <a:pt x="193" y="62"/>
                  </a:lnTo>
                  <a:lnTo>
                    <a:pt x="178" y="75"/>
                  </a:lnTo>
                  <a:lnTo>
                    <a:pt x="169" y="87"/>
                  </a:lnTo>
                  <a:lnTo>
                    <a:pt x="163" y="99"/>
                  </a:lnTo>
                  <a:lnTo>
                    <a:pt x="159" y="113"/>
                  </a:lnTo>
                  <a:lnTo>
                    <a:pt x="158" y="126"/>
                  </a:lnTo>
                  <a:lnTo>
                    <a:pt x="158" y="137"/>
                  </a:lnTo>
                  <a:lnTo>
                    <a:pt x="154" y="151"/>
                  </a:lnTo>
                  <a:lnTo>
                    <a:pt x="148" y="154"/>
                  </a:lnTo>
                  <a:lnTo>
                    <a:pt x="141" y="148"/>
                  </a:lnTo>
                  <a:lnTo>
                    <a:pt x="138" y="137"/>
                  </a:lnTo>
                  <a:lnTo>
                    <a:pt x="138" y="129"/>
                  </a:lnTo>
                  <a:lnTo>
                    <a:pt x="137" y="120"/>
                  </a:lnTo>
                  <a:lnTo>
                    <a:pt x="135" y="109"/>
                  </a:lnTo>
                  <a:lnTo>
                    <a:pt x="130" y="98"/>
                  </a:lnTo>
                  <a:lnTo>
                    <a:pt x="122" y="87"/>
                  </a:lnTo>
                  <a:lnTo>
                    <a:pt x="111" y="78"/>
                  </a:lnTo>
                  <a:lnTo>
                    <a:pt x="96" y="70"/>
                  </a:lnTo>
                  <a:lnTo>
                    <a:pt x="77" y="67"/>
                  </a:lnTo>
                  <a:lnTo>
                    <a:pt x="58" y="68"/>
                  </a:lnTo>
                  <a:lnTo>
                    <a:pt x="41" y="75"/>
                  </a:lnTo>
                  <a:lnTo>
                    <a:pt x="29" y="86"/>
                  </a:lnTo>
                  <a:lnTo>
                    <a:pt x="20" y="101"/>
                  </a:lnTo>
                  <a:lnTo>
                    <a:pt x="12" y="118"/>
                  </a:lnTo>
                  <a:lnTo>
                    <a:pt x="6" y="138"/>
                  </a:lnTo>
                  <a:lnTo>
                    <a:pt x="3" y="158"/>
                  </a:lnTo>
                  <a:lnTo>
                    <a:pt x="0" y="179"/>
                  </a:lnTo>
                  <a:lnTo>
                    <a:pt x="17" y="158"/>
                  </a:lnTo>
                  <a:lnTo>
                    <a:pt x="35" y="151"/>
                  </a:lnTo>
                  <a:lnTo>
                    <a:pt x="53" y="154"/>
                  </a:lnTo>
                  <a:lnTo>
                    <a:pt x="69" y="163"/>
                  </a:lnTo>
                  <a:lnTo>
                    <a:pt x="82" y="180"/>
                  </a:lnTo>
                  <a:lnTo>
                    <a:pt x="90" y="200"/>
                  </a:lnTo>
                  <a:lnTo>
                    <a:pt x="93" y="222"/>
                  </a:lnTo>
                  <a:lnTo>
                    <a:pt x="88" y="245"/>
                  </a:lnTo>
                  <a:lnTo>
                    <a:pt x="93" y="242"/>
                  </a:lnTo>
                  <a:lnTo>
                    <a:pt x="100" y="239"/>
                  </a:lnTo>
                  <a:lnTo>
                    <a:pt x="107" y="239"/>
                  </a:lnTo>
                  <a:lnTo>
                    <a:pt x="114" y="239"/>
                  </a:lnTo>
                  <a:lnTo>
                    <a:pt x="122" y="241"/>
                  </a:lnTo>
                  <a:lnTo>
                    <a:pt x="130" y="244"/>
                  </a:lnTo>
                  <a:lnTo>
                    <a:pt x="137" y="250"/>
                  </a:lnTo>
                  <a:lnTo>
                    <a:pt x="143" y="256"/>
                  </a:lnTo>
                  <a:lnTo>
                    <a:pt x="153" y="275"/>
                  </a:lnTo>
                  <a:lnTo>
                    <a:pt x="158" y="295"/>
                  </a:lnTo>
                  <a:lnTo>
                    <a:pt x="157" y="313"/>
                  </a:lnTo>
                  <a:lnTo>
                    <a:pt x="152" y="327"/>
                  </a:lnTo>
                  <a:lnTo>
                    <a:pt x="170" y="323"/>
                  </a:lnTo>
                  <a:lnTo>
                    <a:pt x="187" y="326"/>
                  </a:lnTo>
                  <a:lnTo>
                    <a:pt x="202" y="337"/>
                  </a:lnTo>
                  <a:lnTo>
                    <a:pt x="215" y="354"/>
                  </a:lnTo>
                  <a:lnTo>
                    <a:pt x="224" y="374"/>
                  </a:lnTo>
                  <a:lnTo>
                    <a:pt x="225" y="397"/>
                  </a:lnTo>
                  <a:lnTo>
                    <a:pt x="220" y="420"/>
                  </a:lnTo>
                  <a:lnTo>
                    <a:pt x="205" y="442"/>
                  </a:lnTo>
                  <a:lnTo>
                    <a:pt x="220" y="437"/>
                  </a:lnTo>
                  <a:lnTo>
                    <a:pt x="236" y="433"/>
                  </a:lnTo>
                  <a:lnTo>
                    <a:pt x="251" y="425"/>
                  </a:lnTo>
                  <a:lnTo>
                    <a:pt x="265" y="416"/>
                  </a:lnTo>
                  <a:lnTo>
                    <a:pt x="277" y="403"/>
                  </a:lnTo>
                  <a:lnTo>
                    <a:pt x="285" y="388"/>
                  </a:lnTo>
                  <a:lnTo>
                    <a:pt x="290" y="366"/>
                  </a:lnTo>
                  <a:lnTo>
                    <a:pt x="291" y="341"/>
                  </a:lnTo>
                  <a:lnTo>
                    <a:pt x="287" y="317"/>
                  </a:lnTo>
                  <a:lnTo>
                    <a:pt x="283" y="298"/>
                  </a:lnTo>
                  <a:lnTo>
                    <a:pt x="275" y="284"/>
                  </a:lnTo>
                  <a:lnTo>
                    <a:pt x="267" y="275"/>
                  </a:lnTo>
                  <a:lnTo>
                    <a:pt x="257" y="268"/>
                  </a:lnTo>
                  <a:lnTo>
                    <a:pt x="249" y="265"/>
                  </a:lnTo>
                  <a:lnTo>
                    <a:pt x="242" y="264"/>
                  </a:lnTo>
                  <a:lnTo>
                    <a:pt x="236" y="264"/>
                  </a:lnTo>
                  <a:lnTo>
                    <a:pt x="227" y="261"/>
                  </a:lnTo>
                  <a:lnTo>
                    <a:pt x="223" y="251"/>
                  </a:lnTo>
                  <a:lnTo>
                    <a:pt x="225" y="244"/>
                  </a:lnTo>
                  <a:lnTo>
                    <a:pt x="236" y="239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2" name="Freeform 23"/>
            <p:cNvSpPr>
              <a:spLocks/>
            </p:cNvSpPr>
            <p:nvPr/>
          </p:nvSpPr>
          <p:spPr bwMode="auto">
            <a:xfrm>
              <a:off x="539" y="239"/>
              <a:ext cx="2341" cy="730"/>
            </a:xfrm>
            <a:custGeom>
              <a:avLst/>
              <a:gdLst>
                <a:gd name="T0" fmla="*/ 90 w 2341"/>
                <a:gd name="T1" fmla="*/ 3 h 730"/>
                <a:gd name="T2" fmla="*/ 137 w 2341"/>
                <a:gd name="T3" fmla="*/ 3 h 730"/>
                <a:gd name="T4" fmla="*/ 162 w 2341"/>
                <a:gd name="T5" fmla="*/ 18 h 730"/>
                <a:gd name="T6" fmla="*/ 162 w 2341"/>
                <a:gd name="T7" fmla="*/ 35 h 730"/>
                <a:gd name="T8" fmla="*/ 107 w 2341"/>
                <a:gd name="T9" fmla="*/ 14 h 730"/>
                <a:gd name="T10" fmla="*/ 66 w 2341"/>
                <a:gd name="T11" fmla="*/ 26 h 730"/>
                <a:gd name="T12" fmla="*/ 42 w 2341"/>
                <a:gd name="T13" fmla="*/ 54 h 730"/>
                <a:gd name="T14" fmla="*/ 23 w 2341"/>
                <a:gd name="T15" fmla="*/ 105 h 730"/>
                <a:gd name="T16" fmla="*/ 26 w 2341"/>
                <a:gd name="T17" fmla="*/ 183 h 730"/>
                <a:gd name="T18" fmla="*/ 73 w 2341"/>
                <a:gd name="T19" fmla="*/ 243 h 730"/>
                <a:gd name="T20" fmla="*/ 89 w 2341"/>
                <a:gd name="T21" fmla="*/ 276 h 730"/>
                <a:gd name="T22" fmla="*/ 84 w 2341"/>
                <a:gd name="T23" fmla="*/ 308 h 730"/>
                <a:gd name="T24" fmla="*/ 92 w 2341"/>
                <a:gd name="T25" fmla="*/ 298 h 730"/>
                <a:gd name="T26" fmla="*/ 118 w 2341"/>
                <a:gd name="T27" fmla="*/ 273 h 730"/>
                <a:gd name="T28" fmla="*/ 145 w 2341"/>
                <a:gd name="T29" fmla="*/ 263 h 730"/>
                <a:gd name="T30" fmla="*/ 168 w 2341"/>
                <a:gd name="T31" fmla="*/ 274 h 730"/>
                <a:gd name="T32" fmla="*/ 184 w 2341"/>
                <a:gd name="T33" fmla="*/ 308 h 730"/>
                <a:gd name="T34" fmla="*/ 181 w 2341"/>
                <a:gd name="T35" fmla="*/ 338 h 730"/>
                <a:gd name="T36" fmla="*/ 156 w 2341"/>
                <a:gd name="T37" fmla="*/ 322 h 730"/>
                <a:gd name="T38" fmla="*/ 133 w 2341"/>
                <a:gd name="T39" fmla="*/ 347 h 730"/>
                <a:gd name="T40" fmla="*/ 137 w 2341"/>
                <a:gd name="T41" fmla="*/ 395 h 730"/>
                <a:gd name="T42" fmla="*/ 190 w 2341"/>
                <a:gd name="T43" fmla="*/ 439 h 730"/>
                <a:gd name="T44" fmla="*/ 237 w 2341"/>
                <a:gd name="T45" fmla="*/ 453 h 730"/>
                <a:gd name="T46" fmla="*/ 267 w 2341"/>
                <a:gd name="T47" fmla="*/ 454 h 730"/>
                <a:gd name="T48" fmla="*/ 270 w 2341"/>
                <a:gd name="T49" fmla="*/ 426 h 730"/>
                <a:gd name="T50" fmla="*/ 264 w 2341"/>
                <a:gd name="T51" fmla="*/ 397 h 730"/>
                <a:gd name="T52" fmla="*/ 264 w 2341"/>
                <a:gd name="T53" fmla="*/ 387 h 730"/>
                <a:gd name="T54" fmla="*/ 264 w 2341"/>
                <a:gd name="T55" fmla="*/ 386 h 730"/>
                <a:gd name="T56" fmla="*/ 2341 w 2341"/>
                <a:gd name="T57" fmla="*/ 397 h 730"/>
                <a:gd name="T58" fmla="*/ 286 w 2341"/>
                <a:gd name="T59" fmla="*/ 496 h 730"/>
                <a:gd name="T60" fmla="*/ 263 w 2341"/>
                <a:gd name="T61" fmla="*/ 631 h 730"/>
                <a:gd name="T62" fmla="*/ 210 w 2341"/>
                <a:gd name="T63" fmla="*/ 730 h 730"/>
                <a:gd name="T64" fmla="*/ 232 w 2341"/>
                <a:gd name="T65" fmla="*/ 673 h 730"/>
                <a:gd name="T66" fmla="*/ 264 w 2341"/>
                <a:gd name="T67" fmla="*/ 581 h 730"/>
                <a:gd name="T68" fmla="*/ 274 w 2341"/>
                <a:gd name="T69" fmla="*/ 470 h 730"/>
                <a:gd name="T70" fmla="*/ 217 w 2341"/>
                <a:gd name="T71" fmla="*/ 463 h 730"/>
                <a:gd name="T72" fmla="*/ 161 w 2341"/>
                <a:gd name="T73" fmla="*/ 442 h 730"/>
                <a:gd name="T74" fmla="*/ 108 w 2341"/>
                <a:gd name="T75" fmla="*/ 409 h 730"/>
                <a:gd name="T76" fmla="*/ 62 w 2341"/>
                <a:gd name="T77" fmla="*/ 364 h 730"/>
                <a:gd name="T78" fmla="*/ 26 w 2341"/>
                <a:gd name="T79" fmla="*/ 308 h 730"/>
                <a:gd name="T80" fmla="*/ 4 w 2341"/>
                <a:gd name="T81" fmla="*/ 228 h 730"/>
                <a:gd name="T82" fmla="*/ 4 w 2341"/>
                <a:gd name="T83" fmla="*/ 113 h 730"/>
                <a:gd name="T84" fmla="*/ 47 w 2341"/>
                <a:gd name="T85" fmla="*/ 25 h 73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341"/>
                <a:gd name="T130" fmla="*/ 0 h 730"/>
                <a:gd name="T131" fmla="*/ 2341 w 2341"/>
                <a:gd name="T132" fmla="*/ 730 h 73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341" h="730">
                  <a:moveTo>
                    <a:pt x="47" y="25"/>
                  </a:moveTo>
                  <a:lnTo>
                    <a:pt x="70" y="11"/>
                  </a:lnTo>
                  <a:lnTo>
                    <a:pt x="90" y="3"/>
                  </a:lnTo>
                  <a:lnTo>
                    <a:pt x="108" y="0"/>
                  </a:lnTo>
                  <a:lnTo>
                    <a:pt x="124" y="0"/>
                  </a:lnTo>
                  <a:lnTo>
                    <a:pt x="137" y="3"/>
                  </a:lnTo>
                  <a:lnTo>
                    <a:pt x="149" y="8"/>
                  </a:lnTo>
                  <a:lnTo>
                    <a:pt x="156" y="14"/>
                  </a:lnTo>
                  <a:lnTo>
                    <a:pt x="162" y="18"/>
                  </a:lnTo>
                  <a:lnTo>
                    <a:pt x="168" y="28"/>
                  </a:lnTo>
                  <a:lnTo>
                    <a:pt x="168" y="34"/>
                  </a:lnTo>
                  <a:lnTo>
                    <a:pt x="162" y="35"/>
                  </a:lnTo>
                  <a:lnTo>
                    <a:pt x="146" y="29"/>
                  </a:lnTo>
                  <a:lnTo>
                    <a:pt x="125" y="18"/>
                  </a:lnTo>
                  <a:lnTo>
                    <a:pt x="107" y="14"/>
                  </a:lnTo>
                  <a:lnTo>
                    <a:pt x="91" y="15"/>
                  </a:lnTo>
                  <a:lnTo>
                    <a:pt x="78" y="18"/>
                  </a:lnTo>
                  <a:lnTo>
                    <a:pt x="66" y="26"/>
                  </a:lnTo>
                  <a:lnTo>
                    <a:pt x="56" y="35"/>
                  </a:lnTo>
                  <a:lnTo>
                    <a:pt x="49" y="45"/>
                  </a:lnTo>
                  <a:lnTo>
                    <a:pt x="42" y="54"/>
                  </a:lnTo>
                  <a:lnTo>
                    <a:pt x="35" y="66"/>
                  </a:lnTo>
                  <a:lnTo>
                    <a:pt x="29" y="84"/>
                  </a:lnTo>
                  <a:lnTo>
                    <a:pt x="23" y="105"/>
                  </a:lnTo>
                  <a:lnTo>
                    <a:pt x="20" y="130"/>
                  </a:lnTo>
                  <a:lnTo>
                    <a:pt x="20" y="156"/>
                  </a:lnTo>
                  <a:lnTo>
                    <a:pt x="26" y="183"/>
                  </a:lnTo>
                  <a:lnTo>
                    <a:pt x="40" y="208"/>
                  </a:lnTo>
                  <a:lnTo>
                    <a:pt x="60" y="231"/>
                  </a:lnTo>
                  <a:lnTo>
                    <a:pt x="73" y="243"/>
                  </a:lnTo>
                  <a:lnTo>
                    <a:pt x="82" y="254"/>
                  </a:lnTo>
                  <a:lnTo>
                    <a:pt x="86" y="265"/>
                  </a:lnTo>
                  <a:lnTo>
                    <a:pt x="89" y="276"/>
                  </a:lnTo>
                  <a:lnTo>
                    <a:pt x="88" y="287"/>
                  </a:lnTo>
                  <a:lnTo>
                    <a:pt x="86" y="298"/>
                  </a:lnTo>
                  <a:lnTo>
                    <a:pt x="84" y="308"/>
                  </a:lnTo>
                  <a:lnTo>
                    <a:pt x="82" y="322"/>
                  </a:lnTo>
                  <a:lnTo>
                    <a:pt x="86" y="308"/>
                  </a:lnTo>
                  <a:lnTo>
                    <a:pt x="92" y="298"/>
                  </a:lnTo>
                  <a:lnTo>
                    <a:pt x="100" y="287"/>
                  </a:lnTo>
                  <a:lnTo>
                    <a:pt x="108" y="279"/>
                  </a:lnTo>
                  <a:lnTo>
                    <a:pt x="118" y="273"/>
                  </a:lnTo>
                  <a:lnTo>
                    <a:pt x="126" y="268"/>
                  </a:lnTo>
                  <a:lnTo>
                    <a:pt x="136" y="265"/>
                  </a:lnTo>
                  <a:lnTo>
                    <a:pt x="145" y="263"/>
                  </a:lnTo>
                  <a:lnTo>
                    <a:pt x="154" y="265"/>
                  </a:lnTo>
                  <a:lnTo>
                    <a:pt x="161" y="268"/>
                  </a:lnTo>
                  <a:lnTo>
                    <a:pt x="168" y="274"/>
                  </a:lnTo>
                  <a:lnTo>
                    <a:pt x="174" y="284"/>
                  </a:lnTo>
                  <a:lnTo>
                    <a:pt x="179" y="294"/>
                  </a:lnTo>
                  <a:lnTo>
                    <a:pt x="184" y="308"/>
                  </a:lnTo>
                  <a:lnTo>
                    <a:pt x="186" y="324"/>
                  </a:lnTo>
                  <a:lnTo>
                    <a:pt x="186" y="341"/>
                  </a:lnTo>
                  <a:lnTo>
                    <a:pt x="181" y="338"/>
                  </a:lnTo>
                  <a:lnTo>
                    <a:pt x="176" y="329"/>
                  </a:lnTo>
                  <a:lnTo>
                    <a:pt x="168" y="322"/>
                  </a:lnTo>
                  <a:lnTo>
                    <a:pt x="156" y="322"/>
                  </a:lnTo>
                  <a:lnTo>
                    <a:pt x="148" y="327"/>
                  </a:lnTo>
                  <a:lnTo>
                    <a:pt x="139" y="336"/>
                  </a:lnTo>
                  <a:lnTo>
                    <a:pt x="133" y="347"/>
                  </a:lnTo>
                  <a:lnTo>
                    <a:pt x="130" y="361"/>
                  </a:lnTo>
                  <a:lnTo>
                    <a:pt x="131" y="378"/>
                  </a:lnTo>
                  <a:lnTo>
                    <a:pt x="137" y="395"/>
                  </a:lnTo>
                  <a:lnTo>
                    <a:pt x="149" y="411"/>
                  </a:lnTo>
                  <a:lnTo>
                    <a:pt x="169" y="428"/>
                  </a:lnTo>
                  <a:lnTo>
                    <a:pt x="190" y="439"/>
                  </a:lnTo>
                  <a:lnTo>
                    <a:pt x="207" y="446"/>
                  </a:lnTo>
                  <a:lnTo>
                    <a:pt x="222" y="451"/>
                  </a:lnTo>
                  <a:lnTo>
                    <a:pt x="237" y="453"/>
                  </a:lnTo>
                  <a:lnTo>
                    <a:pt x="247" y="454"/>
                  </a:lnTo>
                  <a:lnTo>
                    <a:pt x="258" y="454"/>
                  </a:lnTo>
                  <a:lnTo>
                    <a:pt x="267" y="454"/>
                  </a:lnTo>
                  <a:lnTo>
                    <a:pt x="273" y="454"/>
                  </a:lnTo>
                  <a:lnTo>
                    <a:pt x="271" y="440"/>
                  </a:lnTo>
                  <a:lnTo>
                    <a:pt x="270" y="426"/>
                  </a:lnTo>
                  <a:lnTo>
                    <a:pt x="268" y="412"/>
                  </a:lnTo>
                  <a:lnTo>
                    <a:pt x="265" y="397"/>
                  </a:lnTo>
                  <a:lnTo>
                    <a:pt x="264" y="397"/>
                  </a:lnTo>
                  <a:lnTo>
                    <a:pt x="264" y="389"/>
                  </a:lnTo>
                  <a:lnTo>
                    <a:pt x="264" y="387"/>
                  </a:lnTo>
                  <a:lnTo>
                    <a:pt x="263" y="386"/>
                  </a:lnTo>
                  <a:lnTo>
                    <a:pt x="264" y="386"/>
                  </a:lnTo>
                  <a:lnTo>
                    <a:pt x="264" y="380"/>
                  </a:lnTo>
                  <a:lnTo>
                    <a:pt x="2341" y="380"/>
                  </a:lnTo>
                  <a:lnTo>
                    <a:pt x="2341" y="397"/>
                  </a:lnTo>
                  <a:lnTo>
                    <a:pt x="279" y="397"/>
                  </a:lnTo>
                  <a:lnTo>
                    <a:pt x="285" y="446"/>
                  </a:lnTo>
                  <a:lnTo>
                    <a:pt x="286" y="496"/>
                  </a:lnTo>
                  <a:lnTo>
                    <a:pt x="282" y="544"/>
                  </a:lnTo>
                  <a:lnTo>
                    <a:pt x="275" y="589"/>
                  </a:lnTo>
                  <a:lnTo>
                    <a:pt x="263" y="631"/>
                  </a:lnTo>
                  <a:lnTo>
                    <a:pt x="247" y="670"/>
                  </a:lnTo>
                  <a:lnTo>
                    <a:pt x="231" y="702"/>
                  </a:lnTo>
                  <a:lnTo>
                    <a:pt x="210" y="730"/>
                  </a:lnTo>
                  <a:lnTo>
                    <a:pt x="202" y="718"/>
                  </a:lnTo>
                  <a:lnTo>
                    <a:pt x="217" y="698"/>
                  </a:lnTo>
                  <a:lnTo>
                    <a:pt x="232" y="673"/>
                  </a:lnTo>
                  <a:lnTo>
                    <a:pt x="245" y="645"/>
                  </a:lnTo>
                  <a:lnTo>
                    <a:pt x="256" y="614"/>
                  </a:lnTo>
                  <a:lnTo>
                    <a:pt x="264" y="581"/>
                  </a:lnTo>
                  <a:lnTo>
                    <a:pt x="270" y="546"/>
                  </a:lnTo>
                  <a:lnTo>
                    <a:pt x="274" y="508"/>
                  </a:lnTo>
                  <a:lnTo>
                    <a:pt x="274" y="470"/>
                  </a:lnTo>
                  <a:lnTo>
                    <a:pt x="255" y="468"/>
                  </a:lnTo>
                  <a:lnTo>
                    <a:pt x="237" y="467"/>
                  </a:lnTo>
                  <a:lnTo>
                    <a:pt x="217" y="463"/>
                  </a:lnTo>
                  <a:lnTo>
                    <a:pt x="198" y="457"/>
                  </a:lnTo>
                  <a:lnTo>
                    <a:pt x="179" y="451"/>
                  </a:lnTo>
                  <a:lnTo>
                    <a:pt x="161" y="442"/>
                  </a:lnTo>
                  <a:lnTo>
                    <a:pt x="143" y="432"/>
                  </a:lnTo>
                  <a:lnTo>
                    <a:pt x="125" y="422"/>
                  </a:lnTo>
                  <a:lnTo>
                    <a:pt x="108" y="409"/>
                  </a:lnTo>
                  <a:lnTo>
                    <a:pt x="91" y="395"/>
                  </a:lnTo>
                  <a:lnTo>
                    <a:pt x="77" y="381"/>
                  </a:lnTo>
                  <a:lnTo>
                    <a:pt x="62" y="364"/>
                  </a:lnTo>
                  <a:lnTo>
                    <a:pt x="48" y="347"/>
                  </a:lnTo>
                  <a:lnTo>
                    <a:pt x="36" y="329"/>
                  </a:lnTo>
                  <a:lnTo>
                    <a:pt x="26" y="308"/>
                  </a:lnTo>
                  <a:lnTo>
                    <a:pt x="17" y="287"/>
                  </a:lnTo>
                  <a:lnTo>
                    <a:pt x="8" y="260"/>
                  </a:lnTo>
                  <a:lnTo>
                    <a:pt x="4" y="228"/>
                  </a:lnTo>
                  <a:lnTo>
                    <a:pt x="0" y="191"/>
                  </a:lnTo>
                  <a:lnTo>
                    <a:pt x="0" y="150"/>
                  </a:lnTo>
                  <a:lnTo>
                    <a:pt x="4" y="113"/>
                  </a:lnTo>
                  <a:lnTo>
                    <a:pt x="12" y="77"/>
                  </a:lnTo>
                  <a:lnTo>
                    <a:pt x="26" y="46"/>
                  </a:lnTo>
                  <a:lnTo>
                    <a:pt x="47" y="25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3" name="Freeform 24"/>
            <p:cNvSpPr>
              <a:spLocks/>
            </p:cNvSpPr>
            <p:nvPr/>
          </p:nvSpPr>
          <p:spPr bwMode="auto">
            <a:xfrm>
              <a:off x="473" y="611"/>
              <a:ext cx="2407" cy="1551"/>
            </a:xfrm>
            <a:custGeom>
              <a:avLst/>
              <a:gdLst>
                <a:gd name="T0" fmla="*/ 0 w 2407"/>
                <a:gd name="T1" fmla="*/ 0 h 1551"/>
                <a:gd name="T2" fmla="*/ 4 w 2407"/>
                <a:gd name="T3" fmla="*/ 0 h 1551"/>
                <a:gd name="T4" fmla="*/ 8 w 2407"/>
                <a:gd name="T5" fmla="*/ 3 h 1551"/>
                <a:gd name="T6" fmla="*/ 17 w 2407"/>
                <a:gd name="T7" fmla="*/ 9 h 1551"/>
                <a:gd name="T8" fmla="*/ 28 w 2407"/>
                <a:gd name="T9" fmla="*/ 17 h 1551"/>
                <a:gd name="T10" fmla="*/ 42 w 2407"/>
                <a:gd name="T11" fmla="*/ 26 h 1551"/>
                <a:gd name="T12" fmla="*/ 58 w 2407"/>
                <a:gd name="T13" fmla="*/ 39 h 1551"/>
                <a:gd name="T14" fmla="*/ 78 w 2407"/>
                <a:gd name="T15" fmla="*/ 51 h 1551"/>
                <a:gd name="T16" fmla="*/ 101 w 2407"/>
                <a:gd name="T17" fmla="*/ 64 h 1551"/>
                <a:gd name="T18" fmla="*/ 126 w 2407"/>
                <a:gd name="T19" fmla="*/ 77 h 1551"/>
                <a:gd name="T20" fmla="*/ 156 w 2407"/>
                <a:gd name="T21" fmla="*/ 90 h 1551"/>
                <a:gd name="T22" fmla="*/ 188 w 2407"/>
                <a:gd name="T23" fmla="*/ 102 h 1551"/>
                <a:gd name="T24" fmla="*/ 224 w 2407"/>
                <a:gd name="T25" fmla="*/ 113 h 1551"/>
                <a:gd name="T26" fmla="*/ 264 w 2407"/>
                <a:gd name="T27" fmla="*/ 122 h 1551"/>
                <a:gd name="T28" fmla="*/ 307 w 2407"/>
                <a:gd name="T29" fmla="*/ 130 h 1551"/>
                <a:gd name="T30" fmla="*/ 354 w 2407"/>
                <a:gd name="T31" fmla="*/ 135 h 1551"/>
                <a:gd name="T32" fmla="*/ 405 w 2407"/>
                <a:gd name="T33" fmla="*/ 136 h 1551"/>
                <a:gd name="T34" fmla="*/ 2407 w 2407"/>
                <a:gd name="T35" fmla="*/ 136 h 1551"/>
                <a:gd name="T36" fmla="*/ 2407 w 2407"/>
                <a:gd name="T37" fmla="*/ 178 h 1551"/>
                <a:gd name="T38" fmla="*/ 405 w 2407"/>
                <a:gd name="T39" fmla="*/ 178 h 1551"/>
                <a:gd name="T40" fmla="*/ 366 w 2407"/>
                <a:gd name="T41" fmla="*/ 178 h 1551"/>
                <a:gd name="T42" fmla="*/ 330 w 2407"/>
                <a:gd name="T43" fmla="*/ 175 h 1551"/>
                <a:gd name="T44" fmla="*/ 298 w 2407"/>
                <a:gd name="T45" fmla="*/ 172 h 1551"/>
                <a:gd name="T46" fmla="*/ 268 w 2407"/>
                <a:gd name="T47" fmla="*/ 167 h 1551"/>
                <a:gd name="T48" fmla="*/ 240 w 2407"/>
                <a:gd name="T49" fmla="*/ 163 h 1551"/>
                <a:gd name="T50" fmla="*/ 215 w 2407"/>
                <a:gd name="T51" fmla="*/ 158 h 1551"/>
                <a:gd name="T52" fmla="*/ 192 w 2407"/>
                <a:gd name="T53" fmla="*/ 152 h 1551"/>
                <a:gd name="T54" fmla="*/ 172 w 2407"/>
                <a:gd name="T55" fmla="*/ 146 h 1551"/>
                <a:gd name="T56" fmla="*/ 155 w 2407"/>
                <a:gd name="T57" fmla="*/ 141 h 1551"/>
                <a:gd name="T58" fmla="*/ 139 w 2407"/>
                <a:gd name="T59" fmla="*/ 135 h 1551"/>
                <a:gd name="T60" fmla="*/ 126 w 2407"/>
                <a:gd name="T61" fmla="*/ 130 h 1551"/>
                <a:gd name="T62" fmla="*/ 115 w 2407"/>
                <a:gd name="T63" fmla="*/ 126 h 1551"/>
                <a:gd name="T64" fmla="*/ 107 w 2407"/>
                <a:gd name="T65" fmla="*/ 122 h 1551"/>
                <a:gd name="T66" fmla="*/ 101 w 2407"/>
                <a:gd name="T67" fmla="*/ 121 h 1551"/>
                <a:gd name="T68" fmla="*/ 96 w 2407"/>
                <a:gd name="T69" fmla="*/ 119 h 1551"/>
                <a:gd name="T70" fmla="*/ 94 w 2407"/>
                <a:gd name="T71" fmla="*/ 121 h 1551"/>
                <a:gd name="T72" fmla="*/ 94 w 2407"/>
                <a:gd name="T73" fmla="*/ 130 h 1551"/>
                <a:gd name="T74" fmla="*/ 97 w 2407"/>
                <a:gd name="T75" fmla="*/ 149 h 1551"/>
                <a:gd name="T76" fmla="*/ 104 w 2407"/>
                <a:gd name="T77" fmla="*/ 180 h 1551"/>
                <a:gd name="T78" fmla="*/ 113 w 2407"/>
                <a:gd name="T79" fmla="*/ 222 h 1551"/>
                <a:gd name="T80" fmla="*/ 122 w 2407"/>
                <a:gd name="T81" fmla="*/ 277 h 1551"/>
                <a:gd name="T82" fmla="*/ 130 w 2407"/>
                <a:gd name="T83" fmla="*/ 346 h 1551"/>
                <a:gd name="T84" fmla="*/ 136 w 2407"/>
                <a:gd name="T85" fmla="*/ 426 h 1551"/>
                <a:gd name="T86" fmla="*/ 138 w 2407"/>
                <a:gd name="T87" fmla="*/ 522 h 1551"/>
                <a:gd name="T88" fmla="*/ 138 w 2407"/>
                <a:gd name="T89" fmla="*/ 1551 h 1551"/>
                <a:gd name="T90" fmla="*/ 106 w 2407"/>
                <a:gd name="T91" fmla="*/ 1551 h 1551"/>
                <a:gd name="T92" fmla="*/ 106 w 2407"/>
                <a:gd name="T93" fmla="*/ 522 h 1551"/>
                <a:gd name="T94" fmla="*/ 101 w 2407"/>
                <a:gd name="T95" fmla="*/ 397 h 1551"/>
                <a:gd name="T96" fmla="*/ 88 w 2407"/>
                <a:gd name="T97" fmla="*/ 290 h 1551"/>
                <a:gd name="T98" fmla="*/ 70 w 2407"/>
                <a:gd name="T99" fmla="*/ 202 h 1551"/>
                <a:gd name="T100" fmla="*/ 49 w 2407"/>
                <a:gd name="T101" fmla="*/ 130 h 1551"/>
                <a:gd name="T102" fmla="*/ 30 w 2407"/>
                <a:gd name="T103" fmla="*/ 74 h 1551"/>
                <a:gd name="T104" fmla="*/ 13 w 2407"/>
                <a:gd name="T105" fmla="*/ 36 h 1551"/>
                <a:gd name="T106" fmla="*/ 2 w 2407"/>
                <a:gd name="T107" fmla="*/ 11 h 1551"/>
                <a:gd name="T108" fmla="*/ 0 w 2407"/>
                <a:gd name="T109" fmla="*/ 0 h 155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07"/>
                <a:gd name="T166" fmla="*/ 0 h 1551"/>
                <a:gd name="T167" fmla="*/ 2407 w 2407"/>
                <a:gd name="T168" fmla="*/ 1551 h 155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07" h="1551">
                  <a:moveTo>
                    <a:pt x="0" y="0"/>
                  </a:moveTo>
                  <a:lnTo>
                    <a:pt x="4" y="0"/>
                  </a:lnTo>
                  <a:lnTo>
                    <a:pt x="8" y="3"/>
                  </a:lnTo>
                  <a:lnTo>
                    <a:pt x="17" y="9"/>
                  </a:lnTo>
                  <a:lnTo>
                    <a:pt x="28" y="17"/>
                  </a:lnTo>
                  <a:lnTo>
                    <a:pt x="42" y="26"/>
                  </a:lnTo>
                  <a:lnTo>
                    <a:pt x="58" y="39"/>
                  </a:lnTo>
                  <a:lnTo>
                    <a:pt x="78" y="51"/>
                  </a:lnTo>
                  <a:lnTo>
                    <a:pt x="101" y="64"/>
                  </a:lnTo>
                  <a:lnTo>
                    <a:pt x="126" y="77"/>
                  </a:lnTo>
                  <a:lnTo>
                    <a:pt x="156" y="90"/>
                  </a:lnTo>
                  <a:lnTo>
                    <a:pt x="188" y="102"/>
                  </a:lnTo>
                  <a:lnTo>
                    <a:pt x="224" y="113"/>
                  </a:lnTo>
                  <a:lnTo>
                    <a:pt x="264" y="122"/>
                  </a:lnTo>
                  <a:lnTo>
                    <a:pt x="307" y="130"/>
                  </a:lnTo>
                  <a:lnTo>
                    <a:pt x="354" y="135"/>
                  </a:lnTo>
                  <a:lnTo>
                    <a:pt x="405" y="136"/>
                  </a:lnTo>
                  <a:lnTo>
                    <a:pt x="2407" y="136"/>
                  </a:lnTo>
                  <a:lnTo>
                    <a:pt x="2407" y="178"/>
                  </a:lnTo>
                  <a:lnTo>
                    <a:pt x="405" y="178"/>
                  </a:lnTo>
                  <a:lnTo>
                    <a:pt x="366" y="178"/>
                  </a:lnTo>
                  <a:lnTo>
                    <a:pt x="330" y="175"/>
                  </a:lnTo>
                  <a:lnTo>
                    <a:pt x="298" y="172"/>
                  </a:lnTo>
                  <a:lnTo>
                    <a:pt x="268" y="167"/>
                  </a:lnTo>
                  <a:lnTo>
                    <a:pt x="240" y="163"/>
                  </a:lnTo>
                  <a:lnTo>
                    <a:pt x="215" y="158"/>
                  </a:lnTo>
                  <a:lnTo>
                    <a:pt x="192" y="152"/>
                  </a:lnTo>
                  <a:lnTo>
                    <a:pt x="172" y="146"/>
                  </a:lnTo>
                  <a:lnTo>
                    <a:pt x="155" y="141"/>
                  </a:lnTo>
                  <a:lnTo>
                    <a:pt x="139" y="135"/>
                  </a:lnTo>
                  <a:lnTo>
                    <a:pt x="126" y="130"/>
                  </a:lnTo>
                  <a:lnTo>
                    <a:pt x="115" y="126"/>
                  </a:lnTo>
                  <a:lnTo>
                    <a:pt x="107" y="122"/>
                  </a:lnTo>
                  <a:lnTo>
                    <a:pt x="101" y="121"/>
                  </a:lnTo>
                  <a:lnTo>
                    <a:pt x="96" y="119"/>
                  </a:lnTo>
                  <a:lnTo>
                    <a:pt x="94" y="121"/>
                  </a:lnTo>
                  <a:lnTo>
                    <a:pt x="94" y="130"/>
                  </a:lnTo>
                  <a:lnTo>
                    <a:pt x="97" y="149"/>
                  </a:lnTo>
                  <a:lnTo>
                    <a:pt x="104" y="180"/>
                  </a:lnTo>
                  <a:lnTo>
                    <a:pt x="113" y="222"/>
                  </a:lnTo>
                  <a:lnTo>
                    <a:pt x="122" y="277"/>
                  </a:lnTo>
                  <a:lnTo>
                    <a:pt x="130" y="346"/>
                  </a:lnTo>
                  <a:lnTo>
                    <a:pt x="136" y="426"/>
                  </a:lnTo>
                  <a:lnTo>
                    <a:pt x="138" y="522"/>
                  </a:lnTo>
                  <a:lnTo>
                    <a:pt x="138" y="1551"/>
                  </a:lnTo>
                  <a:lnTo>
                    <a:pt x="106" y="1551"/>
                  </a:lnTo>
                  <a:lnTo>
                    <a:pt x="106" y="522"/>
                  </a:lnTo>
                  <a:lnTo>
                    <a:pt x="101" y="397"/>
                  </a:lnTo>
                  <a:lnTo>
                    <a:pt x="88" y="290"/>
                  </a:lnTo>
                  <a:lnTo>
                    <a:pt x="70" y="202"/>
                  </a:lnTo>
                  <a:lnTo>
                    <a:pt x="49" y="130"/>
                  </a:lnTo>
                  <a:lnTo>
                    <a:pt x="30" y="74"/>
                  </a:lnTo>
                  <a:lnTo>
                    <a:pt x="13" y="36"/>
                  </a:lnTo>
                  <a:lnTo>
                    <a:pt x="2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4" name="Freeform 25"/>
            <p:cNvSpPr>
              <a:spLocks/>
            </p:cNvSpPr>
            <p:nvPr/>
          </p:nvSpPr>
          <p:spPr bwMode="auto">
            <a:xfrm>
              <a:off x="601" y="777"/>
              <a:ext cx="2279" cy="1385"/>
            </a:xfrm>
            <a:custGeom>
              <a:avLst/>
              <a:gdLst>
                <a:gd name="T0" fmla="*/ 0 w 2279"/>
                <a:gd name="T1" fmla="*/ 0 h 1385"/>
                <a:gd name="T2" fmla="*/ 4 w 2279"/>
                <a:gd name="T3" fmla="*/ 3 h 1385"/>
                <a:gd name="T4" fmla="*/ 10 w 2279"/>
                <a:gd name="T5" fmla="*/ 6 h 1385"/>
                <a:gd name="T6" fmla="*/ 16 w 2279"/>
                <a:gd name="T7" fmla="*/ 9 h 1385"/>
                <a:gd name="T8" fmla="*/ 24 w 2279"/>
                <a:gd name="T9" fmla="*/ 12 h 1385"/>
                <a:gd name="T10" fmla="*/ 35 w 2279"/>
                <a:gd name="T11" fmla="*/ 15 h 1385"/>
                <a:gd name="T12" fmla="*/ 46 w 2279"/>
                <a:gd name="T13" fmla="*/ 18 h 1385"/>
                <a:gd name="T14" fmla="*/ 60 w 2279"/>
                <a:gd name="T15" fmla="*/ 22 h 1385"/>
                <a:gd name="T16" fmla="*/ 76 w 2279"/>
                <a:gd name="T17" fmla="*/ 25 h 1385"/>
                <a:gd name="T18" fmla="*/ 93 w 2279"/>
                <a:gd name="T19" fmla="*/ 28 h 1385"/>
                <a:gd name="T20" fmla="*/ 112 w 2279"/>
                <a:gd name="T21" fmla="*/ 29 h 1385"/>
                <a:gd name="T22" fmla="*/ 134 w 2279"/>
                <a:gd name="T23" fmla="*/ 31 h 1385"/>
                <a:gd name="T24" fmla="*/ 158 w 2279"/>
                <a:gd name="T25" fmla="*/ 32 h 1385"/>
                <a:gd name="T26" fmla="*/ 184 w 2279"/>
                <a:gd name="T27" fmla="*/ 34 h 1385"/>
                <a:gd name="T28" fmla="*/ 212 w 2279"/>
                <a:gd name="T29" fmla="*/ 36 h 1385"/>
                <a:gd name="T30" fmla="*/ 243 w 2279"/>
                <a:gd name="T31" fmla="*/ 36 h 1385"/>
                <a:gd name="T32" fmla="*/ 277 w 2279"/>
                <a:gd name="T33" fmla="*/ 36 h 1385"/>
                <a:gd name="T34" fmla="*/ 2279 w 2279"/>
                <a:gd name="T35" fmla="*/ 36 h 1385"/>
                <a:gd name="T36" fmla="*/ 2279 w 2279"/>
                <a:gd name="T37" fmla="*/ 53 h 1385"/>
                <a:gd name="T38" fmla="*/ 277 w 2279"/>
                <a:gd name="T39" fmla="*/ 53 h 1385"/>
                <a:gd name="T40" fmla="*/ 254 w 2279"/>
                <a:gd name="T41" fmla="*/ 53 h 1385"/>
                <a:gd name="T42" fmla="*/ 231 w 2279"/>
                <a:gd name="T43" fmla="*/ 53 h 1385"/>
                <a:gd name="T44" fmla="*/ 211 w 2279"/>
                <a:gd name="T45" fmla="*/ 53 h 1385"/>
                <a:gd name="T46" fmla="*/ 190 w 2279"/>
                <a:gd name="T47" fmla="*/ 53 h 1385"/>
                <a:gd name="T48" fmla="*/ 171 w 2279"/>
                <a:gd name="T49" fmla="*/ 51 h 1385"/>
                <a:gd name="T50" fmla="*/ 152 w 2279"/>
                <a:gd name="T51" fmla="*/ 51 h 1385"/>
                <a:gd name="T52" fmla="*/ 135 w 2279"/>
                <a:gd name="T53" fmla="*/ 49 h 1385"/>
                <a:gd name="T54" fmla="*/ 118 w 2279"/>
                <a:gd name="T55" fmla="*/ 48 h 1385"/>
                <a:gd name="T56" fmla="*/ 102 w 2279"/>
                <a:gd name="T57" fmla="*/ 46 h 1385"/>
                <a:gd name="T58" fmla="*/ 88 w 2279"/>
                <a:gd name="T59" fmla="*/ 45 h 1385"/>
                <a:gd name="T60" fmla="*/ 75 w 2279"/>
                <a:gd name="T61" fmla="*/ 43 h 1385"/>
                <a:gd name="T62" fmla="*/ 63 w 2279"/>
                <a:gd name="T63" fmla="*/ 40 h 1385"/>
                <a:gd name="T64" fmla="*/ 51 w 2279"/>
                <a:gd name="T65" fmla="*/ 39 h 1385"/>
                <a:gd name="T66" fmla="*/ 41 w 2279"/>
                <a:gd name="T67" fmla="*/ 36 h 1385"/>
                <a:gd name="T68" fmla="*/ 32 w 2279"/>
                <a:gd name="T69" fmla="*/ 32 h 1385"/>
                <a:gd name="T70" fmla="*/ 23 w 2279"/>
                <a:gd name="T71" fmla="*/ 29 h 1385"/>
                <a:gd name="T72" fmla="*/ 32 w 2279"/>
                <a:gd name="T73" fmla="*/ 80 h 1385"/>
                <a:gd name="T74" fmla="*/ 38 w 2279"/>
                <a:gd name="T75" fmla="*/ 152 h 1385"/>
                <a:gd name="T76" fmla="*/ 40 w 2279"/>
                <a:gd name="T77" fmla="*/ 245 h 1385"/>
                <a:gd name="T78" fmla="*/ 41 w 2279"/>
                <a:gd name="T79" fmla="*/ 356 h 1385"/>
                <a:gd name="T80" fmla="*/ 41 w 2279"/>
                <a:gd name="T81" fmla="*/ 1385 h 1385"/>
                <a:gd name="T82" fmla="*/ 28 w 2279"/>
                <a:gd name="T83" fmla="*/ 1385 h 1385"/>
                <a:gd name="T84" fmla="*/ 28 w 2279"/>
                <a:gd name="T85" fmla="*/ 356 h 1385"/>
                <a:gd name="T86" fmla="*/ 26 w 2279"/>
                <a:gd name="T87" fmla="*/ 203 h 1385"/>
                <a:gd name="T88" fmla="*/ 18 w 2279"/>
                <a:gd name="T89" fmla="*/ 96 h 1385"/>
                <a:gd name="T90" fmla="*/ 10 w 2279"/>
                <a:gd name="T91" fmla="*/ 31 h 1385"/>
                <a:gd name="T92" fmla="*/ 0 w 2279"/>
                <a:gd name="T93" fmla="*/ 0 h 138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279"/>
                <a:gd name="T142" fmla="*/ 0 h 1385"/>
                <a:gd name="T143" fmla="*/ 2279 w 2279"/>
                <a:gd name="T144" fmla="*/ 1385 h 138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279" h="1385">
                  <a:moveTo>
                    <a:pt x="0" y="0"/>
                  </a:moveTo>
                  <a:lnTo>
                    <a:pt x="4" y="3"/>
                  </a:lnTo>
                  <a:lnTo>
                    <a:pt x="10" y="6"/>
                  </a:lnTo>
                  <a:lnTo>
                    <a:pt x="16" y="9"/>
                  </a:lnTo>
                  <a:lnTo>
                    <a:pt x="24" y="12"/>
                  </a:lnTo>
                  <a:lnTo>
                    <a:pt x="35" y="15"/>
                  </a:lnTo>
                  <a:lnTo>
                    <a:pt x="46" y="18"/>
                  </a:lnTo>
                  <a:lnTo>
                    <a:pt x="60" y="22"/>
                  </a:lnTo>
                  <a:lnTo>
                    <a:pt x="76" y="25"/>
                  </a:lnTo>
                  <a:lnTo>
                    <a:pt x="93" y="28"/>
                  </a:lnTo>
                  <a:lnTo>
                    <a:pt x="112" y="29"/>
                  </a:lnTo>
                  <a:lnTo>
                    <a:pt x="134" y="31"/>
                  </a:lnTo>
                  <a:lnTo>
                    <a:pt x="158" y="32"/>
                  </a:lnTo>
                  <a:lnTo>
                    <a:pt x="184" y="34"/>
                  </a:lnTo>
                  <a:lnTo>
                    <a:pt x="212" y="36"/>
                  </a:lnTo>
                  <a:lnTo>
                    <a:pt x="243" y="36"/>
                  </a:lnTo>
                  <a:lnTo>
                    <a:pt x="277" y="36"/>
                  </a:lnTo>
                  <a:lnTo>
                    <a:pt x="2279" y="36"/>
                  </a:lnTo>
                  <a:lnTo>
                    <a:pt x="2279" y="53"/>
                  </a:lnTo>
                  <a:lnTo>
                    <a:pt x="277" y="53"/>
                  </a:lnTo>
                  <a:lnTo>
                    <a:pt x="254" y="53"/>
                  </a:lnTo>
                  <a:lnTo>
                    <a:pt x="231" y="53"/>
                  </a:lnTo>
                  <a:lnTo>
                    <a:pt x="211" y="53"/>
                  </a:lnTo>
                  <a:lnTo>
                    <a:pt x="190" y="53"/>
                  </a:lnTo>
                  <a:lnTo>
                    <a:pt x="171" y="51"/>
                  </a:lnTo>
                  <a:lnTo>
                    <a:pt x="152" y="51"/>
                  </a:lnTo>
                  <a:lnTo>
                    <a:pt x="135" y="49"/>
                  </a:lnTo>
                  <a:lnTo>
                    <a:pt x="118" y="48"/>
                  </a:lnTo>
                  <a:lnTo>
                    <a:pt x="102" y="46"/>
                  </a:lnTo>
                  <a:lnTo>
                    <a:pt x="88" y="45"/>
                  </a:lnTo>
                  <a:lnTo>
                    <a:pt x="75" y="43"/>
                  </a:lnTo>
                  <a:lnTo>
                    <a:pt x="63" y="40"/>
                  </a:lnTo>
                  <a:lnTo>
                    <a:pt x="51" y="39"/>
                  </a:lnTo>
                  <a:lnTo>
                    <a:pt x="41" y="36"/>
                  </a:lnTo>
                  <a:lnTo>
                    <a:pt x="32" y="32"/>
                  </a:lnTo>
                  <a:lnTo>
                    <a:pt x="23" y="29"/>
                  </a:lnTo>
                  <a:lnTo>
                    <a:pt x="32" y="80"/>
                  </a:lnTo>
                  <a:lnTo>
                    <a:pt x="38" y="152"/>
                  </a:lnTo>
                  <a:lnTo>
                    <a:pt x="40" y="245"/>
                  </a:lnTo>
                  <a:lnTo>
                    <a:pt x="41" y="356"/>
                  </a:lnTo>
                  <a:lnTo>
                    <a:pt x="41" y="1385"/>
                  </a:lnTo>
                  <a:lnTo>
                    <a:pt x="28" y="1385"/>
                  </a:lnTo>
                  <a:lnTo>
                    <a:pt x="28" y="356"/>
                  </a:lnTo>
                  <a:lnTo>
                    <a:pt x="26" y="203"/>
                  </a:lnTo>
                  <a:lnTo>
                    <a:pt x="18" y="96"/>
                  </a:lnTo>
                  <a:lnTo>
                    <a:pt x="10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5" name="Freeform 26"/>
            <p:cNvSpPr>
              <a:spLocks/>
            </p:cNvSpPr>
            <p:nvPr/>
          </p:nvSpPr>
          <p:spPr bwMode="auto">
            <a:xfrm>
              <a:off x="567" y="730"/>
              <a:ext cx="2313" cy="1432"/>
            </a:xfrm>
            <a:custGeom>
              <a:avLst/>
              <a:gdLst>
                <a:gd name="T0" fmla="*/ 2313 w 2313"/>
                <a:gd name="T1" fmla="*/ 83 h 1432"/>
                <a:gd name="T2" fmla="*/ 311 w 2313"/>
                <a:gd name="T3" fmla="*/ 83 h 1432"/>
                <a:gd name="T4" fmla="*/ 277 w 2313"/>
                <a:gd name="T5" fmla="*/ 83 h 1432"/>
                <a:gd name="T6" fmla="*/ 246 w 2313"/>
                <a:gd name="T7" fmla="*/ 83 h 1432"/>
                <a:gd name="T8" fmla="*/ 218 w 2313"/>
                <a:gd name="T9" fmla="*/ 81 h 1432"/>
                <a:gd name="T10" fmla="*/ 192 w 2313"/>
                <a:gd name="T11" fmla="*/ 79 h 1432"/>
                <a:gd name="T12" fmla="*/ 168 w 2313"/>
                <a:gd name="T13" fmla="*/ 78 h 1432"/>
                <a:gd name="T14" fmla="*/ 146 w 2313"/>
                <a:gd name="T15" fmla="*/ 76 h 1432"/>
                <a:gd name="T16" fmla="*/ 127 w 2313"/>
                <a:gd name="T17" fmla="*/ 75 h 1432"/>
                <a:gd name="T18" fmla="*/ 110 w 2313"/>
                <a:gd name="T19" fmla="*/ 72 h 1432"/>
                <a:gd name="T20" fmla="*/ 94 w 2313"/>
                <a:gd name="T21" fmla="*/ 69 h 1432"/>
                <a:gd name="T22" fmla="*/ 80 w 2313"/>
                <a:gd name="T23" fmla="*/ 65 h 1432"/>
                <a:gd name="T24" fmla="*/ 69 w 2313"/>
                <a:gd name="T25" fmla="*/ 62 h 1432"/>
                <a:gd name="T26" fmla="*/ 58 w 2313"/>
                <a:gd name="T27" fmla="*/ 59 h 1432"/>
                <a:gd name="T28" fmla="*/ 50 w 2313"/>
                <a:gd name="T29" fmla="*/ 56 h 1432"/>
                <a:gd name="T30" fmla="*/ 44 w 2313"/>
                <a:gd name="T31" fmla="*/ 53 h 1432"/>
                <a:gd name="T32" fmla="*/ 38 w 2313"/>
                <a:gd name="T33" fmla="*/ 50 h 1432"/>
                <a:gd name="T34" fmla="*/ 34 w 2313"/>
                <a:gd name="T35" fmla="*/ 47 h 1432"/>
                <a:gd name="T36" fmla="*/ 44 w 2313"/>
                <a:gd name="T37" fmla="*/ 78 h 1432"/>
                <a:gd name="T38" fmla="*/ 52 w 2313"/>
                <a:gd name="T39" fmla="*/ 143 h 1432"/>
                <a:gd name="T40" fmla="*/ 60 w 2313"/>
                <a:gd name="T41" fmla="*/ 250 h 1432"/>
                <a:gd name="T42" fmla="*/ 62 w 2313"/>
                <a:gd name="T43" fmla="*/ 403 h 1432"/>
                <a:gd name="T44" fmla="*/ 62 w 2313"/>
                <a:gd name="T45" fmla="*/ 1432 h 1432"/>
                <a:gd name="T46" fmla="*/ 44 w 2313"/>
                <a:gd name="T47" fmla="*/ 1432 h 1432"/>
                <a:gd name="T48" fmla="*/ 44 w 2313"/>
                <a:gd name="T49" fmla="*/ 403 h 1432"/>
                <a:gd name="T50" fmla="*/ 42 w 2313"/>
                <a:gd name="T51" fmla="*/ 307 h 1432"/>
                <a:gd name="T52" fmla="*/ 36 w 2313"/>
                <a:gd name="T53" fmla="*/ 227 h 1432"/>
                <a:gd name="T54" fmla="*/ 28 w 2313"/>
                <a:gd name="T55" fmla="*/ 158 h 1432"/>
                <a:gd name="T56" fmla="*/ 19 w 2313"/>
                <a:gd name="T57" fmla="*/ 103 h 1432"/>
                <a:gd name="T58" fmla="*/ 10 w 2313"/>
                <a:gd name="T59" fmla="*/ 61 h 1432"/>
                <a:gd name="T60" fmla="*/ 3 w 2313"/>
                <a:gd name="T61" fmla="*/ 30 h 1432"/>
                <a:gd name="T62" fmla="*/ 0 w 2313"/>
                <a:gd name="T63" fmla="*/ 11 h 1432"/>
                <a:gd name="T64" fmla="*/ 0 w 2313"/>
                <a:gd name="T65" fmla="*/ 2 h 1432"/>
                <a:gd name="T66" fmla="*/ 2 w 2313"/>
                <a:gd name="T67" fmla="*/ 0 h 1432"/>
                <a:gd name="T68" fmla="*/ 7 w 2313"/>
                <a:gd name="T69" fmla="*/ 2 h 1432"/>
                <a:gd name="T70" fmla="*/ 13 w 2313"/>
                <a:gd name="T71" fmla="*/ 3 h 1432"/>
                <a:gd name="T72" fmla="*/ 21 w 2313"/>
                <a:gd name="T73" fmla="*/ 7 h 1432"/>
                <a:gd name="T74" fmla="*/ 32 w 2313"/>
                <a:gd name="T75" fmla="*/ 11 h 1432"/>
                <a:gd name="T76" fmla="*/ 45 w 2313"/>
                <a:gd name="T77" fmla="*/ 16 h 1432"/>
                <a:gd name="T78" fmla="*/ 61 w 2313"/>
                <a:gd name="T79" fmla="*/ 22 h 1432"/>
                <a:gd name="T80" fmla="*/ 78 w 2313"/>
                <a:gd name="T81" fmla="*/ 27 h 1432"/>
                <a:gd name="T82" fmla="*/ 98 w 2313"/>
                <a:gd name="T83" fmla="*/ 33 h 1432"/>
                <a:gd name="T84" fmla="*/ 121 w 2313"/>
                <a:gd name="T85" fmla="*/ 39 h 1432"/>
                <a:gd name="T86" fmla="*/ 146 w 2313"/>
                <a:gd name="T87" fmla="*/ 44 h 1432"/>
                <a:gd name="T88" fmla="*/ 174 w 2313"/>
                <a:gd name="T89" fmla="*/ 48 h 1432"/>
                <a:gd name="T90" fmla="*/ 204 w 2313"/>
                <a:gd name="T91" fmla="*/ 53 h 1432"/>
                <a:gd name="T92" fmla="*/ 236 w 2313"/>
                <a:gd name="T93" fmla="*/ 56 h 1432"/>
                <a:gd name="T94" fmla="*/ 272 w 2313"/>
                <a:gd name="T95" fmla="*/ 59 h 1432"/>
                <a:gd name="T96" fmla="*/ 311 w 2313"/>
                <a:gd name="T97" fmla="*/ 59 h 1432"/>
                <a:gd name="T98" fmla="*/ 2313 w 2313"/>
                <a:gd name="T99" fmla="*/ 59 h 1432"/>
                <a:gd name="T100" fmla="*/ 2313 w 2313"/>
                <a:gd name="T101" fmla="*/ 83 h 143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313"/>
                <a:gd name="T154" fmla="*/ 0 h 1432"/>
                <a:gd name="T155" fmla="*/ 2313 w 2313"/>
                <a:gd name="T156" fmla="*/ 1432 h 143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313" h="1432">
                  <a:moveTo>
                    <a:pt x="2313" y="83"/>
                  </a:moveTo>
                  <a:lnTo>
                    <a:pt x="311" y="83"/>
                  </a:lnTo>
                  <a:lnTo>
                    <a:pt x="277" y="83"/>
                  </a:lnTo>
                  <a:lnTo>
                    <a:pt x="246" y="83"/>
                  </a:lnTo>
                  <a:lnTo>
                    <a:pt x="218" y="81"/>
                  </a:lnTo>
                  <a:lnTo>
                    <a:pt x="192" y="79"/>
                  </a:lnTo>
                  <a:lnTo>
                    <a:pt x="168" y="78"/>
                  </a:lnTo>
                  <a:lnTo>
                    <a:pt x="146" y="76"/>
                  </a:lnTo>
                  <a:lnTo>
                    <a:pt x="127" y="75"/>
                  </a:lnTo>
                  <a:lnTo>
                    <a:pt x="110" y="72"/>
                  </a:lnTo>
                  <a:lnTo>
                    <a:pt x="94" y="69"/>
                  </a:lnTo>
                  <a:lnTo>
                    <a:pt x="80" y="65"/>
                  </a:lnTo>
                  <a:lnTo>
                    <a:pt x="69" y="62"/>
                  </a:lnTo>
                  <a:lnTo>
                    <a:pt x="58" y="59"/>
                  </a:lnTo>
                  <a:lnTo>
                    <a:pt x="50" y="56"/>
                  </a:lnTo>
                  <a:lnTo>
                    <a:pt x="44" y="53"/>
                  </a:lnTo>
                  <a:lnTo>
                    <a:pt x="38" y="50"/>
                  </a:lnTo>
                  <a:lnTo>
                    <a:pt x="34" y="47"/>
                  </a:lnTo>
                  <a:lnTo>
                    <a:pt x="44" y="78"/>
                  </a:lnTo>
                  <a:lnTo>
                    <a:pt x="52" y="143"/>
                  </a:lnTo>
                  <a:lnTo>
                    <a:pt x="60" y="250"/>
                  </a:lnTo>
                  <a:lnTo>
                    <a:pt x="62" y="403"/>
                  </a:lnTo>
                  <a:lnTo>
                    <a:pt x="62" y="1432"/>
                  </a:lnTo>
                  <a:lnTo>
                    <a:pt x="44" y="1432"/>
                  </a:lnTo>
                  <a:lnTo>
                    <a:pt x="44" y="403"/>
                  </a:lnTo>
                  <a:lnTo>
                    <a:pt x="42" y="307"/>
                  </a:lnTo>
                  <a:lnTo>
                    <a:pt x="36" y="227"/>
                  </a:lnTo>
                  <a:lnTo>
                    <a:pt x="28" y="158"/>
                  </a:lnTo>
                  <a:lnTo>
                    <a:pt x="19" y="103"/>
                  </a:lnTo>
                  <a:lnTo>
                    <a:pt x="10" y="61"/>
                  </a:lnTo>
                  <a:lnTo>
                    <a:pt x="3" y="3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2" y="0"/>
                  </a:lnTo>
                  <a:lnTo>
                    <a:pt x="7" y="2"/>
                  </a:lnTo>
                  <a:lnTo>
                    <a:pt x="13" y="3"/>
                  </a:lnTo>
                  <a:lnTo>
                    <a:pt x="21" y="7"/>
                  </a:lnTo>
                  <a:lnTo>
                    <a:pt x="32" y="11"/>
                  </a:lnTo>
                  <a:lnTo>
                    <a:pt x="45" y="16"/>
                  </a:lnTo>
                  <a:lnTo>
                    <a:pt x="61" y="22"/>
                  </a:lnTo>
                  <a:lnTo>
                    <a:pt x="78" y="27"/>
                  </a:lnTo>
                  <a:lnTo>
                    <a:pt x="98" y="33"/>
                  </a:lnTo>
                  <a:lnTo>
                    <a:pt x="121" y="39"/>
                  </a:lnTo>
                  <a:lnTo>
                    <a:pt x="146" y="44"/>
                  </a:lnTo>
                  <a:lnTo>
                    <a:pt x="174" y="48"/>
                  </a:lnTo>
                  <a:lnTo>
                    <a:pt x="204" y="53"/>
                  </a:lnTo>
                  <a:lnTo>
                    <a:pt x="236" y="56"/>
                  </a:lnTo>
                  <a:lnTo>
                    <a:pt x="272" y="59"/>
                  </a:lnTo>
                  <a:lnTo>
                    <a:pt x="311" y="59"/>
                  </a:lnTo>
                  <a:lnTo>
                    <a:pt x="2313" y="59"/>
                  </a:lnTo>
                  <a:lnTo>
                    <a:pt x="2313" y="83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6" name="Freeform 27"/>
            <p:cNvSpPr>
              <a:spLocks/>
            </p:cNvSpPr>
            <p:nvPr/>
          </p:nvSpPr>
          <p:spPr bwMode="auto">
            <a:xfrm>
              <a:off x="185" y="695"/>
              <a:ext cx="564" cy="1467"/>
            </a:xfrm>
            <a:custGeom>
              <a:avLst/>
              <a:gdLst>
                <a:gd name="T0" fmla="*/ 2 w 564"/>
                <a:gd name="T1" fmla="*/ 118 h 1467"/>
                <a:gd name="T2" fmla="*/ 2 w 564"/>
                <a:gd name="T3" fmla="*/ 178 h 1467"/>
                <a:gd name="T4" fmla="*/ 14 w 564"/>
                <a:gd name="T5" fmla="*/ 211 h 1467"/>
                <a:gd name="T6" fmla="*/ 27 w 564"/>
                <a:gd name="T7" fmla="*/ 211 h 1467"/>
                <a:gd name="T8" fmla="*/ 11 w 564"/>
                <a:gd name="T9" fmla="*/ 139 h 1467"/>
                <a:gd name="T10" fmla="*/ 20 w 564"/>
                <a:gd name="T11" fmla="*/ 87 h 1467"/>
                <a:gd name="T12" fmla="*/ 42 w 564"/>
                <a:gd name="T13" fmla="*/ 55 h 1467"/>
                <a:gd name="T14" fmla="*/ 82 w 564"/>
                <a:gd name="T15" fmla="*/ 32 h 1467"/>
                <a:gd name="T16" fmla="*/ 140 w 564"/>
                <a:gd name="T17" fmla="*/ 37 h 1467"/>
                <a:gd name="T18" fmla="*/ 187 w 564"/>
                <a:gd name="T19" fmla="*/ 96 h 1467"/>
                <a:gd name="T20" fmla="*/ 214 w 564"/>
                <a:gd name="T21" fmla="*/ 116 h 1467"/>
                <a:gd name="T22" fmla="*/ 239 w 564"/>
                <a:gd name="T23" fmla="*/ 110 h 1467"/>
                <a:gd name="T24" fmla="*/ 229 w 564"/>
                <a:gd name="T25" fmla="*/ 121 h 1467"/>
                <a:gd name="T26" fmla="*/ 211 w 564"/>
                <a:gd name="T27" fmla="*/ 153 h 1467"/>
                <a:gd name="T28" fmla="*/ 204 w 564"/>
                <a:gd name="T29" fmla="*/ 189 h 1467"/>
                <a:gd name="T30" fmla="*/ 212 w 564"/>
                <a:gd name="T31" fmla="*/ 218 h 1467"/>
                <a:gd name="T32" fmla="*/ 239 w 564"/>
                <a:gd name="T33" fmla="*/ 238 h 1467"/>
                <a:gd name="T34" fmla="*/ 262 w 564"/>
                <a:gd name="T35" fmla="*/ 235 h 1467"/>
                <a:gd name="T36" fmla="*/ 250 w 564"/>
                <a:gd name="T37" fmla="*/ 203 h 1467"/>
                <a:gd name="T38" fmla="*/ 269 w 564"/>
                <a:gd name="T39" fmla="*/ 173 h 1467"/>
                <a:gd name="T40" fmla="*/ 305 w 564"/>
                <a:gd name="T41" fmla="*/ 178 h 1467"/>
                <a:gd name="T42" fmla="*/ 346 w 564"/>
                <a:gd name="T43" fmla="*/ 268 h 1467"/>
                <a:gd name="T44" fmla="*/ 352 w 564"/>
                <a:gd name="T45" fmla="*/ 355 h 1467"/>
                <a:gd name="T46" fmla="*/ 335 w 564"/>
                <a:gd name="T47" fmla="*/ 352 h 1467"/>
                <a:gd name="T48" fmla="*/ 319 w 564"/>
                <a:gd name="T49" fmla="*/ 349 h 1467"/>
                <a:gd name="T50" fmla="*/ 307 w 564"/>
                <a:gd name="T51" fmla="*/ 342 h 1467"/>
                <a:gd name="T52" fmla="*/ 300 w 564"/>
                <a:gd name="T53" fmla="*/ 342 h 1467"/>
                <a:gd name="T54" fmla="*/ 299 w 564"/>
                <a:gd name="T55" fmla="*/ 342 h 1467"/>
                <a:gd name="T56" fmla="*/ 307 w 564"/>
                <a:gd name="T57" fmla="*/ 1467 h 1467"/>
                <a:gd name="T58" fmla="*/ 346 w 564"/>
                <a:gd name="T59" fmla="*/ 369 h 1467"/>
                <a:gd name="T60" fmla="*/ 403 w 564"/>
                <a:gd name="T61" fmla="*/ 369 h 1467"/>
                <a:gd name="T62" fmla="*/ 456 w 564"/>
                <a:gd name="T63" fmla="*/ 356 h 1467"/>
                <a:gd name="T64" fmla="*/ 504 w 564"/>
                <a:gd name="T65" fmla="*/ 332 h 1467"/>
                <a:gd name="T66" fmla="*/ 544 w 564"/>
                <a:gd name="T67" fmla="*/ 299 h 1467"/>
                <a:gd name="T68" fmla="*/ 556 w 564"/>
                <a:gd name="T69" fmla="*/ 262 h 1467"/>
                <a:gd name="T70" fmla="*/ 530 w 564"/>
                <a:gd name="T71" fmla="*/ 291 h 1467"/>
                <a:gd name="T72" fmla="*/ 499 w 564"/>
                <a:gd name="T73" fmla="*/ 318 h 1467"/>
                <a:gd name="T74" fmla="*/ 463 w 564"/>
                <a:gd name="T75" fmla="*/ 336 h 1467"/>
                <a:gd name="T76" fmla="*/ 422 w 564"/>
                <a:gd name="T77" fmla="*/ 350 h 1467"/>
                <a:gd name="T78" fmla="*/ 378 w 564"/>
                <a:gd name="T79" fmla="*/ 355 h 1467"/>
                <a:gd name="T80" fmla="*/ 354 w 564"/>
                <a:gd name="T81" fmla="*/ 257 h 1467"/>
                <a:gd name="T82" fmla="*/ 306 w 564"/>
                <a:gd name="T83" fmla="*/ 119 h 1467"/>
                <a:gd name="T84" fmla="*/ 222 w 564"/>
                <a:gd name="T85" fmla="*/ 23 h 1467"/>
                <a:gd name="T86" fmla="*/ 190 w 564"/>
                <a:gd name="T87" fmla="*/ 9 h 1467"/>
                <a:gd name="T88" fmla="*/ 148 w 564"/>
                <a:gd name="T89" fmla="*/ 1 h 1467"/>
                <a:gd name="T90" fmla="*/ 102 w 564"/>
                <a:gd name="T91" fmla="*/ 3 h 1467"/>
                <a:gd name="T92" fmla="*/ 60 w 564"/>
                <a:gd name="T93" fmla="*/ 17 h 1467"/>
                <a:gd name="T94" fmla="*/ 26 w 564"/>
                <a:gd name="T95" fmla="*/ 48 h 146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4"/>
                <a:gd name="T145" fmla="*/ 0 h 1467"/>
                <a:gd name="T146" fmla="*/ 564 w 564"/>
                <a:gd name="T147" fmla="*/ 1467 h 146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4" h="1467">
                  <a:moveTo>
                    <a:pt x="19" y="62"/>
                  </a:moveTo>
                  <a:lnTo>
                    <a:pt x="8" y="91"/>
                  </a:lnTo>
                  <a:lnTo>
                    <a:pt x="2" y="118"/>
                  </a:lnTo>
                  <a:lnTo>
                    <a:pt x="0" y="141"/>
                  </a:lnTo>
                  <a:lnTo>
                    <a:pt x="0" y="161"/>
                  </a:lnTo>
                  <a:lnTo>
                    <a:pt x="2" y="178"/>
                  </a:lnTo>
                  <a:lnTo>
                    <a:pt x="6" y="193"/>
                  </a:lnTo>
                  <a:lnTo>
                    <a:pt x="11" y="203"/>
                  </a:lnTo>
                  <a:lnTo>
                    <a:pt x="14" y="211"/>
                  </a:lnTo>
                  <a:lnTo>
                    <a:pt x="21" y="218"/>
                  </a:lnTo>
                  <a:lnTo>
                    <a:pt x="26" y="218"/>
                  </a:lnTo>
                  <a:lnTo>
                    <a:pt x="27" y="211"/>
                  </a:lnTo>
                  <a:lnTo>
                    <a:pt x="23" y="190"/>
                  </a:lnTo>
                  <a:lnTo>
                    <a:pt x="14" y="162"/>
                  </a:lnTo>
                  <a:lnTo>
                    <a:pt x="11" y="139"/>
                  </a:lnTo>
                  <a:lnTo>
                    <a:pt x="12" y="119"/>
                  </a:lnTo>
                  <a:lnTo>
                    <a:pt x="14" y="102"/>
                  </a:lnTo>
                  <a:lnTo>
                    <a:pt x="20" y="87"/>
                  </a:lnTo>
                  <a:lnTo>
                    <a:pt x="27" y="74"/>
                  </a:lnTo>
                  <a:lnTo>
                    <a:pt x="35" y="65"/>
                  </a:lnTo>
                  <a:lnTo>
                    <a:pt x="42" y="55"/>
                  </a:lnTo>
                  <a:lnTo>
                    <a:pt x="51" y="48"/>
                  </a:lnTo>
                  <a:lnTo>
                    <a:pt x="65" y="38"/>
                  </a:lnTo>
                  <a:lnTo>
                    <a:pt x="82" y="32"/>
                  </a:lnTo>
                  <a:lnTo>
                    <a:pt x="100" y="28"/>
                  </a:lnTo>
                  <a:lnTo>
                    <a:pt x="120" y="29"/>
                  </a:lnTo>
                  <a:lnTo>
                    <a:pt x="140" y="37"/>
                  </a:lnTo>
                  <a:lnTo>
                    <a:pt x="160" y="52"/>
                  </a:lnTo>
                  <a:lnTo>
                    <a:pt x="178" y="79"/>
                  </a:lnTo>
                  <a:lnTo>
                    <a:pt x="187" y="96"/>
                  </a:lnTo>
                  <a:lnTo>
                    <a:pt x="197" y="107"/>
                  </a:lnTo>
                  <a:lnTo>
                    <a:pt x="205" y="114"/>
                  </a:lnTo>
                  <a:lnTo>
                    <a:pt x="214" y="116"/>
                  </a:lnTo>
                  <a:lnTo>
                    <a:pt x="222" y="116"/>
                  </a:lnTo>
                  <a:lnTo>
                    <a:pt x="230" y="114"/>
                  </a:lnTo>
                  <a:lnTo>
                    <a:pt x="239" y="110"/>
                  </a:lnTo>
                  <a:lnTo>
                    <a:pt x="250" y="107"/>
                  </a:lnTo>
                  <a:lnTo>
                    <a:pt x="239" y="113"/>
                  </a:lnTo>
                  <a:lnTo>
                    <a:pt x="229" y="121"/>
                  </a:lnTo>
                  <a:lnTo>
                    <a:pt x="222" y="130"/>
                  </a:lnTo>
                  <a:lnTo>
                    <a:pt x="216" y="141"/>
                  </a:lnTo>
                  <a:lnTo>
                    <a:pt x="211" y="153"/>
                  </a:lnTo>
                  <a:lnTo>
                    <a:pt x="208" y="164"/>
                  </a:lnTo>
                  <a:lnTo>
                    <a:pt x="205" y="176"/>
                  </a:lnTo>
                  <a:lnTo>
                    <a:pt x="204" y="189"/>
                  </a:lnTo>
                  <a:lnTo>
                    <a:pt x="205" y="200"/>
                  </a:lnTo>
                  <a:lnTo>
                    <a:pt x="208" y="209"/>
                  </a:lnTo>
                  <a:lnTo>
                    <a:pt x="212" y="218"/>
                  </a:lnTo>
                  <a:lnTo>
                    <a:pt x="220" y="226"/>
                  </a:lnTo>
                  <a:lnTo>
                    <a:pt x="228" y="232"/>
                  </a:lnTo>
                  <a:lnTo>
                    <a:pt x="239" y="238"/>
                  </a:lnTo>
                  <a:lnTo>
                    <a:pt x="251" y="242"/>
                  </a:lnTo>
                  <a:lnTo>
                    <a:pt x="264" y="242"/>
                  </a:lnTo>
                  <a:lnTo>
                    <a:pt x="262" y="235"/>
                  </a:lnTo>
                  <a:lnTo>
                    <a:pt x="256" y="229"/>
                  </a:lnTo>
                  <a:lnTo>
                    <a:pt x="250" y="220"/>
                  </a:lnTo>
                  <a:lnTo>
                    <a:pt x="250" y="203"/>
                  </a:lnTo>
                  <a:lnTo>
                    <a:pt x="253" y="192"/>
                  </a:lnTo>
                  <a:lnTo>
                    <a:pt x="259" y="181"/>
                  </a:lnTo>
                  <a:lnTo>
                    <a:pt x="269" y="173"/>
                  </a:lnTo>
                  <a:lnTo>
                    <a:pt x="280" y="169"/>
                  </a:lnTo>
                  <a:lnTo>
                    <a:pt x="292" y="170"/>
                  </a:lnTo>
                  <a:lnTo>
                    <a:pt x="305" y="178"/>
                  </a:lnTo>
                  <a:lnTo>
                    <a:pt x="318" y="193"/>
                  </a:lnTo>
                  <a:lnTo>
                    <a:pt x="331" y="220"/>
                  </a:lnTo>
                  <a:lnTo>
                    <a:pt x="346" y="268"/>
                  </a:lnTo>
                  <a:lnTo>
                    <a:pt x="350" y="307"/>
                  </a:lnTo>
                  <a:lnTo>
                    <a:pt x="352" y="335"/>
                  </a:lnTo>
                  <a:lnTo>
                    <a:pt x="352" y="355"/>
                  </a:lnTo>
                  <a:lnTo>
                    <a:pt x="346" y="355"/>
                  </a:lnTo>
                  <a:lnTo>
                    <a:pt x="341" y="353"/>
                  </a:lnTo>
                  <a:lnTo>
                    <a:pt x="335" y="352"/>
                  </a:lnTo>
                  <a:lnTo>
                    <a:pt x="330" y="352"/>
                  </a:lnTo>
                  <a:lnTo>
                    <a:pt x="324" y="350"/>
                  </a:lnTo>
                  <a:lnTo>
                    <a:pt x="319" y="349"/>
                  </a:lnTo>
                  <a:lnTo>
                    <a:pt x="313" y="345"/>
                  </a:lnTo>
                  <a:lnTo>
                    <a:pt x="307" y="344"/>
                  </a:lnTo>
                  <a:lnTo>
                    <a:pt x="307" y="342"/>
                  </a:lnTo>
                  <a:lnTo>
                    <a:pt x="301" y="342"/>
                  </a:lnTo>
                  <a:lnTo>
                    <a:pt x="300" y="342"/>
                  </a:lnTo>
                  <a:lnTo>
                    <a:pt x="299" y="342"/>
                  </a:lnTo>
                  <a:lnTo>
                    <a:pt x="294" y="342"/>
                  </a:lnTo>
                  <a:lnTo>
                    <a:pt x="294" y="1467"/>
                  </a:lnTo>
                  <a:lnTo>
                    <a:pt x="307" y="1467"/>
                  </a:lnTo>
                  <a:lnTo>
                    <a:pt x="307" y="361"/>
                  </a:lnTo>
                  <a:lnTo>
                    <a:pt x="326" y="366"/>
                  </a:lnTo>
                  <a:lnTo>
                    <a:pt x="346" y="369"/>
                  </a:lnTo>
                  <a:lnTo>
                    <a:pt x="366" y="370"/>
                  </a:lnTo>
                  <a:lnTo>
                    <a:pt x="384" y="370"/>
                  </a:lnTo>
                  <a:lnTo>
                    <a:pt x="403" y="369"/>
                  </a:lnTo>
                  <a:lnTo>
                    <a:pt x="421" y="366"/>
                  </a:lnTo>
                  <a:lnTo>
                    <a:pt x="439" y="361"/>
                  </a:lnTo>
                  <a:lnTo>
                    <a:pt x="456" y="356"/>
                  </a:lnTo>
                  <a:lnTo>
                    <a:pt x="473" y="349"/>
                  </a:lnTo>
                  <a:lnTo>
                    <a:pt x="488" y="341"/>
                  </a:lnTo>
                  <a:lnTo>
                    <a:pt x="504" y="332"/>
                  </a:lnTo>
                  <a:lnTo>
                    <a:pt x="518" y="321"/>
                  </a:lnTo>
                  <a:lnTo>
                    <a:pt x="530" y="310"/>
                  </a:lnTo>
                  <a:lnTo>
                    <a:pt x="544" y="299"/>
                  </a:lnTo>
                  <a:lnTo>
                    <a:pt x="555" y="285"/>
                  </a:lnTo>
                  <a:lnTo>
                    <a:pt x="564" y="273"/>
                  </a:lnTo>
                  <a:lnTo>
                    <a:pt x="556" y="262"/>
                  </a:lnTo>
                  <a:lnTo>
                    <a:pt x="549" y="273"/>
                  </a:lnTo>
                  <a:lnTo>
                    <a:pt x="540" y="282"/>
                  </a:lnTo>
                  <a:lnTo>
                    <a:pt x="530" y="291"/>
                  </a:lnTo>
                  <a:lnTo>
                    <a:pt x="521" y="300"/>
                  </a:lnTo>
                  <a:lnTo>
                    <a:pt x="510" y="308"/>
                  </a:lnTo>
                  <a:lnTo>
                    <a:pt x="499" y="318"/>
                  </a:lnTo>
                  <a:lnTo>
                    <a:pt x="487" y="324"/>
                  </a:lnTo>
                  <a:lnTo>
                    <a:pt x="475" y="332"/>
                  </a:lnTo>
                  <a:lnTo>
                    <a:pt x="463" y="336"/>
                  </a:lnTo>
                  <a:lnTo>
                    <a:pt x="450" y="342"/>
                  </a:lnTo>
                  <a:lnTo>
                    <a:pt x="436" y="347"/>
                  </a:lnTo>
                  <a:lnTo>
                    <a:pt x="422" y="350"/>
                  </a:lnTo>
                  <a:lnTo>
                    <a:pt x="408" y="353"/>
                  </a:lnTo>
                  <a:lnTo>
                    <a:pt x="394" y="355"/>
                  </a:lnTo>
                  <a:lnTo>
                    <a:pt x="378" y="355"/>
                  </a:lnTo>
                  <a:lnTo>
                    <a:pt x="364" y="355"/>
                  </a:lnTo>
                  <a:lnTo>
                    <a:pt x="361" y="307"/>
                  </a:lnTo>
                  <a:lnTo>
                    <a:pt x="354" y="257"/>
                  </a:lnTo>
                  <a:lnTo>
                    <a:pt x="342" y="209"/>
                  </a:lnTo>
                  <a:lnTo>
                    <a:pt x="326" y="162"/>
                  </a:lnTo>
                  <a:lnTo>
                    <a:pt x="306" y="119"/>
                  </a:lnTo>
                  <a:lnTo>
                    <a:pt x="282" y="82"/>
                  </a:lnTo>
                  <a:lnTo>
                    <a:pt x="254" y="48"/>
                  </a:lnTo>
                  <a:lnTo>
                    <a:pt x="222" y="23"/>
                  </a:lnTo>
                  <a:lnTo>
                    <a:pt x="212" y="18"/>
                  </a:lnTo>
                  <a:lnTo>
                    <a:pt x="202" y="12"/>
                  </a:lnTo>
                  <a:lnTo>
                    <a:pt x="190" y="9"/>
                  </a:lnTo>
                  <a:lnTo>
                    <a:pt x="176" y="6"/>
                  </a:lnTo>
                  <a:lnTo>
                    <a:pt x="162" y="3"/>
                  </a:lnTo>
                  <a:lnTo>
                    <a:pt x="148" y="1"/>
                  </a:lnTo>
                  <a:lnTo>
                    <a:pt x="132" y="0"/>
                  </a:lnTo>
                  <a:lnTo>
                    <a:pt x="118" y="1"/>
                  </a:lnTo>
                  <a:lnTo>
                    <a:pt x="102" y="3"/>
                  </a:lnTo>
                  <a:lnTo>
                    <a:pt x="88" y="6"/>
                  </a:lnTo>
                  <a:lnTo>
                    <a:pt x="73" y="11"/>
                  </a:lnTo>
                  <a:lnTo>
                    <a:pt x="60" y="17"/>
                  </a:lnTo>
                  <a:lnTo>
                    <a:pt x="47" y="26"/>
                  </a:lnTo>
                  <a:lnTo>
                    <a:pt x="36" y="35"/>
                  </a:lnTo>
                  <a:lnTo>
                    <a:pt x="26" y="48"/>
                  </a:lnTo>
                  <a:lnTo>
                    <a:pt x="19" y="62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7" name="Freeform 28"/>
            <p:cNvSpPr>
              <a:spLocks/>
            </p:cNvSpPr>
            <p:nvPr/>
          </p:nvSpPr>
          <p:spPr bwMode="auto">
            <a:xfrm>
              <a:off x="10" y="12"/>
              <a:ext cx="390" cy="504"/>
            </a:xfrm>
            <a:custGeom>
              <a:avLst/>
              <a:gdLst>
                <a:gd name="T0" fmla="*/ 45 w 390"/>
                <a:gd name="T1" fmla="*/ 83 h 504"/>
                <a:gd name="T2" fmla="*/ 25 w 390"/>
                <a:gd name="T3" fmla="*/ 47 h 504"/>
                <a:gd name="T4" fmla="*/ 8 w 390"/>
                <a:gd name="T5" fmla="*/ 22 h 504"/>
                <a:gd name="T6" fmla="*/ 0 w 390"/>
                <a:gd name="T7" fmla="*/ 7 h 504"/>
                <a:gd name="T8" fmla="*/ 4 w 390"/>
                <a:gd name="T9" fmla="*/ 0 h 504"/>
                <a:gd name="T10" fmla="*/ 16 w 390"/>
                <a:gd name="T11" fmla="*/ 11 h 504"/>
                <a:gd name="T12" fmla="*/ 36 w 390"/>
                <a:gd name="T13" fmla="*/ 33 h 504"/>
                <a:gd name="T14" fmla="*/ 63 w 390"/>
                <a:gd name="T15" fmla="*/ 59 h 504"/>
                <a:gd name="T16" fmla="*/ 104 w 390"/>
                <a:gd name="T17" fmla="*/ 81 h 504"/>
                <a:gd name="T18" fmla="*/ 153 w 390"/>
                <a:gd name="T19" fmla="*/ 93 h 504"/>
                <a:gd name="T20" fmla="*/ 196 w 390"/>
                <a:gd name="T21" fmla="*/ 107 h 504"/>
                <a:gd name="T22" fmla="*/ 226 w 390"/>
                <a:gd name="T23" fmla="*/ 142 h 504"/>
                <a:gd name="T24" fmla="*/ 237 w 390"/>
                <a:gd name="T25" fmla="*/ 160 h 504"/>
                <a:gd name="T26" fmla="*/ 251 w 390"/>
                <a:gd name="T27" fmla="*/ 135 h 504"/>
                <a:gd name="T28" fmla="*/ 273 w 390"/>
                <a:gd name="T29" fmla="*/ 114 h 504"/>
                <a:gd name="T30" fmla="*/ 306 w 390"/>
                <a:gd name="T31" fmla="*/ 103 h 504"/>
                <a:gd name="T32" fmla="*/ 344 w 390"/>
                <a:gd name="T33" fmla="*/ 109 h 504"/>
                <a:gd name="T34" fmla="*/ 372 w 390"/>
                <a:gd name="T35" fmla="*/ 138 h 504"/>
                <a:gd name="T36" fmla="*/ 387 w 390"/>
                <a:gd name="T37" fmla="*/ 186 h 504"/>
                <a:gd name="T38" fmla="*/ 389 w 390"/>
                <a:gd name="T39" fmla="*/ 242 h 504"/>
                <a:gd name="T40" fmla="*/ 384 w 390"/>
                <a:gd name="T41" fmla="*/ 261 h 504"/>
                <a:gd name="T42" fmla="*/ 375 w 390"/>
                <a:gd name="T43" fmla="*/ 239 h 504"/>
                <a:gd name="T44" fmla="*/ 360 w 390"/>
                <a:gd name="T45" fmla="*/ 224 h 504"/>
                <a:gd name="T46" fmla="*/ 338 w 390"/>
                <a:gd name="T47" fmla="*/ 224 h 504"/>
                <a:gd name="T48" fmla="*/ 309 w 390"/>
                <a:gd name="T49" fmla="*/ 252 h 504"/>
                <a:gd name="T50" fmla="*/ 301 w 390"/>
                <a:gd name="T51" fmla="*/ 300 h 504"/>
                <a:gd name="T52" fmla="*/ 311 w 390"/>
                <a:gd name="T53" fmla="*/ 349 h 504"/>
                <a:gd name="T54" fmla="*/ 327 w 390"/>
                <a:gd name="T55" fmla="*/ 393 h 504"/>
                <a:gd name="T56" fmla="*/ 339 w 390"/>
                <a:gd name="T57" fmla="*/ 419 h 504"/>
                <a:gd name="T58" fmla="*/ 354 w 390"/>
                <a:gd name="T59" fmla="*/ 444 h 504"/>
                <a:gd name="T60" fmla="*/ 367 w 390"/>
                <a:gd name="T61" fmla="*/ 466 h 504"/>
                <a:gd name="T62" fmla="*/ 377 w 390"/>
                <a:gd name="T63" fmla="*/ 484 h 504"/>
                <a:gd name="T64" fmla="*/ 373 w 390"/>
                <a:gd name="T65" fmla="*/ 487 h 504"/>
                <a:gd name="T66" fmla="*/ 360 w 390"/>
                <a:gd name="T67" fmla="*/ 475 h 504"/>
                <a:gd name="T68" fmla="*/ 342 w 390"/>
                <a:gd name="T69" fmla="*/ 458 h 504"/>
                <a:gd name="T70" fmla="*/ 324 w 390"/>
                <a:gd name="T71" fmla="*/ 441 h 504"/>
                <a:gd name="T72" fmla="*/ 302 w 390"/>
                <a:gd name="T73" fmla="*/ 424 h 504"/>
                <a:gd name="T74" fmla="*/ 270 w 390"/>
                <a:gd name="T75" fmla="*/ 404 h 504"/>
                <a:gd name="T76" fmla="*/ 230 w 390"/>
                <a:gd name="T77" fmla="*/ 390 h 504"/>
                <a:gd name="T78" fmla="*/ 193 w 390"/>
                <a:gd name="T79" fmla="*/ 402 h 504"/>
                <a:gd name="T80" fmla="*/ 172 w 390"/>
                <a:gd name="T81" fmla="*/ 438 h 504"/>
                <a:gd name="T82" fmla="*/ 172 w 390"/>
                <a:gd name="T83" fmla="*/ 466 h 504"/>
                <a:gd name="T84" fmla="*/ 184 w 390"/>
                <a:gd name="T85" fmla="*/ 486 h 504"/>
                <a:gd name="T86" fmla="*/ 200 w 390"/>
                <a:gd name="T87" fmla="*/ 497 h 504"/>
                <a:gd name="T88" fmla="*/ 186 w 390"/>
                <a:gd name="T89" fmla="*/ 503 h 504"/>
                <a:gd name="T90" fmla="*/ 142 w 390"/>
                <a:gd name="T91" fmla="*/ 501 h 504"/>
                <a:gd name="T92" fmla="*/ 106 w 390"/>
                <a:gd name="T93" fmla="*/ 481 h 504"/>
                <a:gd name="T94" fmla="*/ 84 w 390"/>
                <a:gd name="T95" fmla="*/ 445 h 504"/>
                <a:gd name="T96" fmla="*/ 79 w 390"/>
                <a:gd name="T97" fmla="*/ 396 h 504"/>
                <a:gd name="T98" fmla="*/ 87 w 390"/>
                <a:gd name="T99" fmla="*/ 354 h 504"/>
                <a:gd name="T100" fmla="*/ 103 w 390"/>
                <a:gd name="T101" fmla="*/ 324 h 504"/>
                <a:gd name="T102" fmla="*/ 122 w 390"/>
                <a:gd name="T103" fmla="*/ 309 h 504"/>
                <a:gd name="T104" fmla="*/ 109 w 390"/>
                <a:gd name="T105" fmla="*/ 295 h 504"/>
                <a:gd name="T106" fmla="*/ 82 w 390"/>
                <a:gd name="T107" fmla="*/ 255 h 504"/>
                <a:gd name="T108" fmla="*/ 72 w 390"/>
                <a:gd name="T109" fmla="*/ 199 h 504"/>
                <a:gd name="T110" fmla="*/ 62 w 390"/>
                <a:gd name="T111" fmla="*/ 135 h 50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0"/>
                <a:gd name="T169" fmla="*/ 0 h 504"/>
                <a:gd name="T170" fmla="*/ 390 w 390"/>
                <a:gd name="T171" fmla="*/ 504 h 50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0" h="504">
                  <a:moveTo>
                    <a:pt x="54" y="104"/>
                  </a:moveTo>
                  <a:lnTo>
                    <a:pt x="45" y="83"/>
                  </a:lnTo>
                  <a:lnTo>
                    <a:pt x="36" y="62"/>
                  </a:lnTo>
                  <a:lnTo>
                    <a:pt x="25" y="47"/>
                  </a:lnTo>
                  <a:lnTo>
                    <a:pt x="16" y="33"/>
                  </a:lnTo>
                  <a:lnTo>
                    <a:pt x="8" y="22"/>
                  </a:lnTo>
                  <a:lnTo>
                    <a:pt x="2" y="13"/>
                  </a:lnTo>
                  <a:lnTo>
                    <a:pt x="0" y="7"/>
                  </a:lnTo>
                  <a:lnTo>
                    <a:pt x="1" y="2"/>
                  </a:lnTo>
                  <a:lnTo>
                    <a:pt x="4" y="0"/>
                  </a:lnTo>
                  <a:lnTo>
                    <a:pt x="9" y="4"/>
                  </a:lnTo>
                  <a:lnTo>
                    <a:pt x="16" y="11"/>
                  </a:lnTo>
                  <a:lnTo>
                    <a:pt x="25" y="22"/>
                  </a:lnTo>
                  <a:lnTo>
                    <a:pt x="36" y="33"/>
                  </a:lnTo>
                  <a:lnTo>
                    <a:pt x="48" y="47"/>
                  </a:lnTo>
                  <a:lnTo>
                    <a:pt x="63" y="59"/>
                  </a:lnTo>
                  <a:lnTo>
                    <a:pt x="80" y="70"/>
                  </a:lnTo>
                  <a:lnTo>
                    <a:pt x="104" y="81"/>
                  </a:lnTo>
                  <a:lnTo>
                    <a:pt x="129" y="87"/>
                  </a:lnTo>
                  <a:lnTo>
                    <a:pt x="153" y="93"/>
                  </a:lnTo>
                  <a:lnTo>
                    <a:pt x="176" y="98"/>
                  </a:lnTo>
                  <a:lnTo>
                    <a:pt x="196" y="107"/>
                  </a:lnTo>
                  <a:lnTo>
                    <a:pt x="214" y="121"/>
                  </a:lnTo>
                  <a:lnTo>
                    <a:pt x="226" y="142"/>
                  </a:lnTo>
                  <a:lnTo>
                    <a:pt x="235" y="173"/>
                  </a:lnTo>
                  <a:lnTo>
                    <a:pt x="237" y="160"/>
                  </a:lnTo>
                  <a:lnTo>
                    <a:pt x="243" y="148"/>
                  </a:lnTo>
                  <a:lnTo>
                    <a:pt x="251" y="135"/>
                  </a:lnTo>
                  <a:lnTo>
                    <a:pt x="260" y="123"/>
                  </a:lnTo>
                  <a:lnTo>
                    <a:pt x="273" y="114"/>
                  </a:lnTo>
                  <a:lnTo>
                    <a:pt x="288" y="107"/>
                  </a:lnTo>
                  <a:lnTo>
                    <a:pt x="306" y="103"/>
                  </a:lnTo>
                  <a:lnTo>
                    <a:pt x="325" y="103"/>
                  </a:lnTo>
                  <a:lnTo>
                    <a:pt x="344" y="109"/>
                  </a:lnTo>
                  <a:lnTo>
                    <a:pt x="360" y="121"/>
                  </a:lnTo>
                  <a:lnTo>
                    <a:pt x="372" y="138"/>
                  </a:lnTo>
                  <a:lnTo>
                    <a:pt x="381" y="160"/>
                  </a:lnTo>
                  <a:lnTo>
                    <a:pt x="387" y="186"/>
                  </a:lnTo>
                  <a:lnTo>
                    <a:pt x="390" y="213"/>
                  </a:lnTo>
                  <a:lnTo>
                    <a:pt x="389" y="242"/>
                  </a:lnTo>
                  <a:lnTo>
                    <a:pt x="385" y="270"/>
                  </a:lnTo>
                  <a:lnTo>
                    <a:pt x="384" y="261"/>
                  </a:lnTo>
                  <a:lnTo>
                    <a:pt x="380" y="250"/>
                  </a:lnTo>
                  <a:lnTo>
                    <a:pt x="375" y="239"/>
                  </a:lnTo>
                  <a:lnTo>
                    <a:pt x="368" y="230"/>
                  </a:lnTo>
                  <a:lnTo>
                    <a:pt x="360" y="224"/>
                  </a:lnTo>
                  <a:lnTo>
                    <a:pt x="349" y="222"/>
                  </a:lnTo>
                  <a:lnTo>
                    <a:pt x="338" y="224"/>
                  </a:lnTo>
                  <a:lnTo>
                    <a:pt x="325" y="233"/>
                  </a:lnTo>
                  <a:lnTo>
                    <a:pt x="309" y="252"/>
                  </a:lnTo>
                  <a:lnTo>
                    <a:pt x="302" y="275"/>
                  </a:lnTo>
                  <a:lnTo>
                    <a:pt x="301" y="300"/>
                  </a:lnTo>
                  <a:lnTo>
                    <a:pt x="305" y="324"/>
                  </a:lnTo>
                  <a:lnTo>
                    <a:pt x="311" y="349"/>
                  </a:lnTo>
                  <a:lnTo>
                    <a:pt x="319" y="373"/>
                  </a:lnTo>
                  <a:lnTo>
                    <a:pt x="327" y="393"/>
                  </a:lnTo>
                  <a:lnTo>
                    <a:pt x="333" y="407"/>
                  </a:lnTo>
                  <a:lnTo>
                    <a:pt x="339" y="419"/>
                  </a:lnTo>
                  <a:lnTo>
                    <a:pt x="347" y="431"/>
                  </a:lnTo>
                  <a:lnTo>
                    <a:pt x="354" y="444"/>
                  </a:lnTo>
                  <a:lnTo>
                    <a:pt x="361" y="455"/>
                  </a:lnTo>
                  <a:lnTo>
                    <a:pt x="367" y="466"/>
                  </a:lnTo>
                  <a:lnTo>
                    <a:pt x="372" y="476"/>
                  </a:lnTo>
                  <a:lnTo>
                    <a:pt x="377" y="484"/>
                  </a:lnTo>
                  <a:lnTo>
                    <a:pt x="378" y="489"/>
                  </a:lnTo>
                  <a:lnTo>
                    <a:pt x="373" y="487"/>
                  </a:lnTo>
                  <a:lnTo>
                    <a:pt x="367" y="481"/>
                  </a:lnTo>
                  <a:lnTo>
                    <a:pt x="360" y="475"/>
                  </a:lnTo>
                  <a:lnTo>
                    <a:pt x="351" y="467"/>
                  </a:lnTo>
                  <a:lnTo>
                    <a:pt x="342" y="458"/>
                  </a:lnTo>
                  <a:lnTo>
                    <a:pt x="333" y="449"/>
                  </a:lnTo>
                  <a:lnTo>
                    <a:pt x="324" y="441"/>
                  </a:lnTo>
                  <a:lnTo>
                    <a:pt x="314" y="433"/>
                  </a:lnTo>
                  <a:lnTo>
                    <a:pt x="302" y="424"/>
                  </a:lnTo>
                  <a:lnTo>
                    <a:pt x="288" y="414"/>
                  </a:lnTo>
                  <a:lnTo>
                    <a:pt x="270" y="404"/>
                  </a:lnTo>
                  <a:lnTo>
                    <a:pt x="251" y="394"/>
                  </a:lnTo>
                  <a:lnTo>
                    <a:pt x="230" y="390"/>
                  </a:lnTo>
                  <a:lnTo>
                    <a:pt x="211" y="391"/>
                  </a:lnTo>
                  <a:lnTo>
                    <a:pt x="193" y="402"/>
                  </a:lnTo>
                  <a:lnTo>
                    <a:pt x="178" y="421"/>
                  </a:lnTo>
                  <a:lnTo>
                    <a:pt x="172" y="438"/>
                  </a:lnTo>
                  <a:lnTo>
                    <a:pt x="170" y="452"/>
                  </a:lnTo>
                  <a:lnTo>
                    <a:pt x="172" y="466"/>
                  </a:lnTo>
                  <a:lnTo>
                    <a:pt x="177" y="476"/>
                  </a:lnTo>
                  <a:lnTo>
                    <a:pt x="184" y="486"/>
                  </a:lnTo>
                  <a:lnTo>
                    <a:pt x="192" y="492"/>
                  </a:lnTo>
                  <a:lnTo>
                    <a:pt x="200" y="497"/>
                  </a:lnTo>
                  <a:lnTo>
                    <a:pt x="207" y="498"/>
                  </a:lnTo>
                  <a:lnTo>
                    <a:pt x="186" y="503"/>
                  </a:lnTo>
                  <a:lnTo>
                    <a:pt x="164" y="504"/>
                  </a:lnTo>
                  <a:lnTo>
                    <a:pt x="142" y="501"/>
                  </a:lnTo>
                  <a:lnTo>
                    <a:pt x="123" y="493"/>
                  </a:lnTo>
                  <a:lnTo>
                    <a:pt x="106" y="481"/>
                  </a:lnTo>
                  <a:lnTo>
                    <a:pt x="93" y="466"/>
                  </a:lnTo>
                  <a:lnTo>
                    <a:pt x="84" y="445"/>
                  </a:lnTo>
                  <a:lnTo>
                    <a:pt x="79" y="421"/>
                  </a:lnTo>
                  <a:lnTo>
                    <a:pt x="79" y="396"/>
                  </a:lnTo>
                  <a:lnTo>
                    <a:pt x="81" y="374"/>
                  </a:lnTo>
                  <a:lnTo>
                    <a:pt x="87" y="354"/>
                  </a:lnTo>
                  <a:lnTo>
                    <a:pt x="94" y="338"/>
                  </a:lnTo>
                  <a:lnTo>
                    <a:pt x="103" y="324"/>
                  </a:lnTo>
                  <a:lnTo>
                    <a:pt x="112" y="315"/>
                  </a:lnTo>
                  <a:lnTo>
                    <a:pt x="122" y="309"/>
                  </a:lnTo>
                  <a:lnTo>
                    <a:pt x="132" y="306"/>
                  </a:lnTo>
                  <a:lnTo>
                    <a:pt x="109" y="295"/>
                  </a:lnTo>
                  <a:lnTo>
                    <a:pt x="92" y="278"/>
                  </a:lnTo>
                  <a:lnTo>
                    <a:pt x="82" y="255"/>
                  </a:lnTo>
                  <a:lnTo>
                    <a:pt x="75" y="228"/>
                  </a:lnTo>
                  <a:lnTo>
                    <a:pt x="72" y="199"/>
                  </a:lnTo>
                  <a:lnTo>
                    <a:pt x="67" y="168"/>
                  </a:lnTo>
                  <a:lnTo>
                    <a:pt x="62" y="135"/>
                  </a:lnTo>
                  <a:lnTo>
                    <a:pt x="54" y="104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8" name="Freeform 29"/>
            <p:cNvSpPr>
              <a:spLocks/>
            </p:cNvSpPr>
            <p:nvPr/>
          </p:nvSpPr>
          <p:spPr bwMode="auto">
            <a:xfrm>
              <a:off x="31" y="39"/>
              <a:ext cx="826" cy="1068"/>
            </a:xfrm>
            <a:custGeom>
              <a:avLst/>
              <a:gdLst>
                <a:gd name="T0" fmla="*/ 97 w 826"/>
                <a:gd name="T1" fmla="*/ 589 h 1068"/>
                <a:gd name="T2" fmla="*/ 178 w 826"/>
                <a:gd name="T3" fmla="*/ 552 h 1068"/>
                <a:gd name="T4" fmla="*/ 258 w 826"/>
                <a:gd name="T5" fmla="*/ 550 h 1068"/>
                <a:gd name="T6" fmla="*/ 327 w 826"/>
                <a:gd name="T7" fmla="*/ 567 h 1068"/>
                <a:gd name="T8" fmla="*/ 350 w 826"/>
                <a:gd name="T9" fmla="*/ 535 h 1068"/>
                <a:gd name="T10" fmla="*/ 371 w 826"/>
                <a:gd name="T11" fmla="*/ 496 h 1068"/>
                <a:gd name="T12" fmla="*/ 396 w 826"/>
                <a:gd name="T13" fmla="*/ 465 h 1068"/>
                <a:gd name="T14" fmla="*/ 431 w 826"/>
                <a:gd name="T15" fmla="*/ 443 h 1068"/>
                <a:gd name="T16" fmla="*/ 423 w 826"/>
                <a:gd name="T17" fmla="*/ 311 h 1068"/>
                <a:gd name="T18" fmla="*/ 468 w 826"/>
                <a:gd name="T19" fmla="*/ 105 h 1068"/>
                <a:gd name="T20" fmla="*/ 568 w 826"/>
                <a:gd name="T21" fmla="*/ 20 h 1068"/>
                <a:gd name="T22" fmla="*/ 656 w 826"/>
                <a:gd name="T23" fmla="*/ 0 h 1068"/>
                <a:gd name="T24" fmla="*/ 734 w 826"/>
                <a:gd name="T25" fmla="*/ 20 h 1068"/>
                <a:gd name="T26" fmla="*/ 790 w 826"/>
                <a:gd name="T27" fmla="*/ 74 h 1068"/>
                <a:gd name="T28" fmla="*/ 826 w 826"/>
                <a:gd name="T29" fmla="*/ 222 h 1068"/>
                <a:gd name="T30" fmla="*/ 779 w 826"/>
                <a:gd name="T31" fmla="*/ 370 h 1068"/>
                <a:gd name="T32" fmla="*/ 710 w 826"/>
                <a:gd name="T33" fmla="*/ 392 h 1068"/>
                <a:gd name="T34" fmla="*/ 666 w 826"/>
                <a:gd name="T35" fmla="*/ 373 h 1068"/>
                <a:gd name="T36" fmla="*/ 668 w 826"/>
                <a:gd name="T37" fmla="*/ 356 h 1068"/>
                <a:gd name="T38" fmla="*/ 742 w 826"/>
                <a:gd name="T39" fmla="*/ 372 h 1068"/>
                <a:gd name="T40" fmla="*/ 808 w 826"/>
                <a:gd name="T41" fmla="*/ 291 h 1068"/>
                <a:gd name="T42" fmla="*/ 805 w 826"/>
                <a:gd name="T43" fmla="*/ 155 h 1068"/>
                <a:gd name="T44" fmla="*/ 743 w 826"/>
                <a:gd name="T45" fmla="*/ 80 h 1068"/>
                <a:gd name="T46" fmla="*/ 721 w 826"/>
                <a:gd name="T47" fmla="*/ 125 h 1068"/>
                <a:gd name="T48" fmla="*/ 680 w 826"/>
                <a:gd name="T49" fmla="*/ 152 h 1068"/>
                <a:gd name="T50" fmla="*/ 623 w 826"/>
                <a:gd name="T51" fmla="*/ 146 h 1068"/>
                <a:gd name="T52" fmla="*/ 588 w 826"/>
                <a:gd name="T53" fmla="*/ 104 h 1068"/>
                <a:gd name="T54" fmla="*/ 516 w 826"/>
                <a:gd name="T55" fmla="*/ 116 h 1068"/>
                <a:gd name="T56" fmla="*/ 455 w 826"/>
                <a:gd name="T57" fmla="*/ 209 h 1068"/>
                <a:gd name="T58" fmla="*/ 440 w 826"/>
                <a:gd name="T59" fmla="*/ 372 h 1068"/>
                <a:gd name="T60" fmla="*/ 492 w 826"/>
                <a:gd name="T61" fmla="*/ 516 h 1068"/>
                <a:gd name="T62" fmla="*/ 498 w 826"/>
                <a:gd name="T63" fmla="*/ 547 h 1068"/>
                <a:gd name="T64" fmla="*/ 470 w 826"/>
                <a:gd name="T65" fmla="*/ 522 h 1068"/>
                <a:gd name="T66" fmla="*/ 431 w 826"/>
                <a:gd name="T67" fmla="*/ 535 h 1068"/>
                <a:gd name="T68" fmla="*/ 406 w 826"/>
                <a:gd name="T69" fmla="*/ 618 h 1068"/>
                <a:gd name="T70" fmla="*/ 419 w 826"/>
                <a:gd name="T71" fmla="*/ 656 h 1068"/>
                <a:gd name="T72" fmla="*/ 388 w 826"/>
                <a:gd name="T73" fmla="*/ 626 h 1068"/>
                <a:gd name="T74" fmla="*/ 335 w 826"/>
                <a:gd name="T75" fmla="*/ 589 h 1068"/>
                <a:gd name="T76" fmla="*/ 270 w 826"/>
                <a:gd name="T77" fmla="*/ 566 h 1068"/>
                <a:gd name="T78" fmla="*/ 201 w 826"/>
                <a:gd name="T79" fmla="*/ 569 h 1068"/>
                <a:gd name="T80" fmla="*/ 120 w 826"/>
                <a:gd name="T81" fmla="*/ 623 h 1068"/>
                <a:gd name="T82" fmla="*/ 70 w 826"/>
                <a:gd name="T83" fmla="*/ 725 h 1068"/>
                <a:gd name="T84" fmla="*/ 99 w 826"/>
                <a:gd name="T85" fmla="*/ 780 h 1068"/>
                <a:gd name="T86" fmla="*/ 117 w 826"/>
                <a:gd name="T87" fmla="*/ 840 h 1068"/>
                <a:gd name="T88" fmla="*/ 109 w 826"/>
                <a:gd name="T89" fmla="*/ 910 h 1068"/>
                <a:gd name="T90" fmla="*/ 73 w 826"/>
                <a:gd name="T91" fmla="*/ 943 h 1068"/>
                <a:gd name="T92" fmla="*/ 81 w 826"/>
                <a:gd name="T93" fmla="*/ 1003 h 1068"/>
                <a:gd name="T94" fmla="*/ 166 w 826"/>
                <a:gd name="T95" fmla="*/ 1059 h 1068"/>
                <a:gd name="T96" fmla="*/ 269 w 826"/>
                <a:gd name="T97" fmla="*/ 1008 h 1068"/>
                <a:gd name="T98" fmla="*/ 285 w 826"/>
                <a:gd name="T99" fmla="*/ 904 h 1068"/>
                <a:gd name="T100" fmla="*/ 279 w 826"/>
                <a:gd name="T101" fmla="*/ 851 h 1068"/>
                <a:gd name="T102" fmla="*/ 303 w 826"/>
                <a:gd name="T103" fmla="*/ 935 h 1068"/>
                <a:gd name="T104" fmla="*/ 276 w 826"/>
                <a:gd name="T105" fmla="*/ 1025 h 1068"/>
                <a:gd name="T106" fmla="*/ 221 w 826"/>
                <a:gd name="T107" fmla="*/ 1063 h 1068"/>
                <a:gd name="T108" fmla="*/ 153 w 826"/>
                <a:gd name="T109" fmla="*/ 1067 h 1068"/>
                <a:gd name="T110" fmla="*/ 85 w 826"/>
                <a:gd name="T111" fmla="*/ 1042 h 1068"/>
                <a:gd name="T112" fmla="*/ 9 w 826"/>
                <a:gd name="T113" fmla="*/ 925 h 1068"/>
                <a:gd name="T114" fmla="*/ 23 w 826"/>
                <a:gd name="T115" fmla="*/ 705 h 10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6"/>
                <a:gd name="T175" fmla="*/ 0 h 1068"/>
                <a:gd name="T176" fmla="*/ 826 w 826"/>
                <a:gd name="T177" fmla="*/ 1068 h 10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6" h="1068">
                  <a:moveTo>
                    <a:pt x="47" y="651"/>
                  </a:moveTo>
                  <a:lnTo>
                    <a:pt x="63" y="626"/>
                  </a:lnTo>
                  <a:lnTo>
                    <a:pt x="79" y="606"/>
                  </a:lnTo>
                  <a:lnTo>
                    <a:pt x="97" y="589"/>
                  </a:lnTo>
                  <a:lnTo>
                    <a:pt x="117" y="577"/>
                  </a:lnTo>
                  <a:lnTo>
                    <a:pt x="137" y="566"/>
                  </a:lnTo>
                  <a:lnTo>
                    <a:pt x="157" y="558"/>
                  </a:lnTo>
                  <a:lnTo>
                    <a:pt x="178" y="552"/>
                  </a:lnTo>
                  <a:lnTo>
                    <a:pt x="198" y="549"/>
                  </a:lnTo>
                  <a:lnTo>
                    <a:pt x="219" y="547"/>
                  </a:lnTo>
                  <a:lnTo>
                    <a:pt x="239" y="547"/>
                  </a:lnTo>
                  <a:lnTo>
                    <a:pt x="258" y="550"/>
                  </a:lnTo>
                  <a:lnTo>
                    <a:pt x="278" y="553"/>
                  </a:lnTo>
                  <a:lnTo>
                    <a:pt x="296" y="556"/>
                  </a:lnTo>
                  <a:lnTo>
                    <a:pt x="311" y="561"/>
                  </a:lnTo>
                  <a:lnTo>
                    <a:pt x="327" y="567"/>
                  </a:lnTo>
                  <a:lnTo>
                    <a:pt x="340" y="572"/>
                  </a:lnTo>
                  <a:lnTo>
                    <a:pt x="342" y="558"/>
                  </a:lnTo>
                  <a:lnTo>
                    <a:pt x="345" y="546"/>
                  </a:lnTo>
                  <a:lnTo>
                    <a:pt x="350" y="535"/>
                  </a:lnTo>
                  <a:lnTo>
                    <a:pt x="354" y="522"/>
                  </a:lnTo>
                  <a:lnTo>
                    <a:pt x="359" y="513"/>
                  </a:lnTo>
                  <a:lnTo>
                    <a:pt x="365" y="504"/>
                  </a:lnTo>
                  <a:lnTo>
                    <a:pt x="371" y="496"/>
                  </a:lnTo>
                  <a:lnTo>
                    <a:pt x="377" y="488"/>
                  </a:lnTo>
                  <a:lnTo>
                    <a:pt x="382" y="480"/>
                  </a:lnTo>
                  <a:lnTo>
                    <a:pt x="389" y="473"/>
                  </a:lnTo>
                  <a:lnTo>
                    <a:pt x="396" y="465"/>
                  </a:lnTo>
                  <a:lnTo>
                    <a:pt x="404" y="459"/>
                  </a:lnTo>
                  <a:lnTo>
                    <a:pt x="412" y="453"/>
                  </a:lnTo>
                  <a:lnTo>
                    <a:pt x="422" y="448"/>
                  </a:lnTo>
                  <a:lnTo>
                    <a:pt x="431" y="443"/>
                  </a:lnTo>
                  <a:lnTo>
                    <a:pt x="442" y="442"/>
                  </a:lnTo>
                  <a:lnTo>
                    <a:pt x="434" y="404"/>
                  </a:lnTo>
                  <a:lnTo>
                    <a:pt x="428" y="361"/>
                  </a:lnTo>
                  <a:lnTo>
                    <a:pt x="423" y="311"/>
                  </a:lnTo>
                  <a:lnTo>
                    <a:pt x="424" y="259"/>
                  </a:lnTo>
                  <a:lnTo>
                    <a:pt x="430" y="204"/>
                  </a:lnTo>
                  <a:lnTo>
                    <a:pt x="444" y="153"/>
                  </a:lnTo>
                  <a:lnTo>
                    <a:pt x="468" y="105"/>
                  </a:lnTo>
                  <a:lnTo>
                    <a:pt x="503" y="63"/>
                  </a:lnTo>
                  <a:lnTo>
                    <a:pt x="524" y="46"/>
                  </a:lnTo>
                  <a:lnTo>
                    <a:pt x="545" y="31"/>
                  </a:lnTo>
                  <a:lnTo>
                    <a:pt x="568" y="20"/>
                  </a:lnTo>
                  <a:lnTo>
                    <a:pt x="590" y="11"/>
                  </a:lnTo>
                  <a:lnTo>
                    <a:pt x="612" y="4"/>
                  </a:lnTo>
                  <a:lnTo>
                    <a:pt x="634" y="1"/>
                  </a:lnTo>
                  <a:lnTo>
                    <a:pt x="656" y="0"/>
                  </a:lnTo>
                  <a:lnTo>
                    <a:pt x="676" y="1"/>
                  </a:lnTo>
                  <a:lnTo>
                    <a:pt x="697" y="6"/>
                  </a:lnTo>
                  <a:lnTo>
                    <a:pt x="716" y="12"/>
                  </a:lnTo>
                  <a:lnTo>
                    <a:pt x="734" y="20"/>
                  </a:lnTo>
                  <a:lnTo>
                    <a:pt x="751" y="31"/>
                  </a:lnTo>
                  <a:lnTo>
                    <a:pt x="765" y="43"/>
                  </a:lnTo>
                  <a:lnTo>
                    <a:pt x="778" y="57"/>
                  </a:lnTo>
                  <a:lnTo>
                    <a:pt x="790" y="74"/>
                  </a:lnTo>
                  <a:lnTo>
                    <a:pt x="799" y="91"/>
                  </a:lnTo>
                  <a:lnTo>
                    <a:pt x="812" y="132"/>
                  </a:lnTo>
                  <a:lnTo>
                    <a:pt x="821" y="175"/>
                  </a:lnTo>
                  <a:lnTo>
                    <a:pt x="826" y="222"/>
                  </a:lnTo>
                  <a:lnTo>
                    <a:pt x="825" y="265"/>
                  </a:lnTo>
                  <a:lnTo>
                    <a:pt x="818" y="307"/>
                  </a:lnTo>
                  <a:lnTo>
                    <a:pt x="803" y="342"/>
                  </a:lnTo>
                  <a:lnTo>
                    <a:pt x="779" y="370"/>
                  </a:lnTo>
                  <a:lnTo>
                    <a:pt x="748" y="389"/>
                  </a:lnTo>
                  <a:lnTo>
                    <a:pt x="736" y="392"/>
                  </a:lnTo>
                  <a:lnTo>
                    <a:pt x="723" y="394"/>
                  </a:lnTo>
                  <a:lnTo>
                    <a:pt x="710" y="392"/>
                  </a:lnTo>
                  <a:lnTo>
                    <a:pt x="697" y="389"/>
                  </a:lnTo>
                  <a:lnTo>
                    <a:pt x="684" y="384"/>
                  </a:lnTo>
                  <a:lnTo>
                    <a:pt x="675" y="380"/>
                  </a:lnTo>
                  <a:lnTo>
                    <a:pt x="666" y="373"/>
                  </a:lnTo>
                  <a:lnTo>
                    <a:pt x="660" y="367"/>
                  </a:lnTo>
                  <a:lnTo>
                    <a:pt x="658" y="363"/>
                  </a:lnTo>
                  <a:lnTo>
                    <a:pt x="662" y="358"/>
                  </a:lnTo>
                  <a:lnTo>
                    <a:pt x="668" y="356"/>
                  </a:lnTo>
                  <a:lnTo>
                    <a:pt x="677" y="360"/>
                  </a:lnTo>
                  <a:lnTo>
                    <a:pt x="699" y="369"/>
                  </a:lnTo>
                  <a:lnTo>
                    <a:pt x="721" y="372"/>
                  </a:lnTo>
                  <a:lnTo>
                    <a:pt x="742" y="372"/>
                  </a:lnTo>
                  <a:lnTo>
                    <a:pt x="761" y="364"/>
                  </a:lnTo>
                  <a:lnTo>
                    <a:pt x="779" y="349"/>
                  </a:lnTo>
                  <a:lnTo>
                    <a:pt x="795" y="325"/>
                  </a:lnTo>
                  <a:lnTo>
                    <a:pt x="808" y="291"/>
                  </a:lnTo>
                  <a:lnTo>
                    <a:pt x="818" y="248"/>
                  </a:lnTo>
                  <a:lnTo>
                    <a:pt x="819" y="215"/>
                  </a:lnTo>
                  <a:lnTo>
                    <a:pt x="814" y="184"/>
                  </a:lnTo>
                  <a:lnTo>
                    <a:pt x="805" y="155"/>
                  </a:lnTo>
                  <a:lnTo>
                    <a:pt x="790" y="128"/>
                  </a:lnTo>
                  <a:lnTo>
                    <a:pt x="775" y="107"/>
                  </a:lnTo>
                  <a:lnTo>
                    <a:pt x="759" y="90"/>
                  </a:lnTo>
                  <a:lnTo>
                    <a:pt x="743" y="80"/>
                  </a:lnTo>
                  <a:lnTo>
                    <a:pt x="730" y="79"/>
                  </a:lnTo>
                  <a:lnTo>
                    <a:pt x="729" y="97"/>
                  </a:lnTo>
                  <a:lnTo>
                    <a:pt x="725" y="113"/>
                  </a:lnTo>
                  <a:lnTo>
                    <a:pt x="721" y="125"/>
                  </a:lnTo>
                  <a:lnTo>
                    <a:pt x="713" y="136"/>
                  </a:lnTo>
                  <a:lnTo>
                    <a:pt x="704" y="144"/>
                  </a:lnTo>
                  <a:lnTo>
                    <a:pt x="693" y="149"/>
                  </a:lnTo>
                  <a:lnTo>
                    <a:pt x="680" y="152"/>
                  </a:lnTo>
                  <a:lnTo>
                    <a:pt x="665" y="153"/>
                  </a:lnTo>
                  <a:lnTo>
                    <a:pt x="650" y="152"/>
                  </a:lnTo>
                  <a:lnTo>
                    <a:pt x="636" y="150"/>
                  </a:lnTo>
                  <a:lnTo>
                    <a:pt x="623" y="146"/>
                  </a:lnTo>
                  <a:lnTo>
                    <a:pt x="612" y="138"/>
                  </a:lnTo>
                  <a:lnTo>
                    <a:pt x="603" y="130"/>
                  </a:lnTo>
                  <a:lnTo>
                    <a:pt x="594" y="118"/>
                  </a:lnTo>
                  <a:lnTo>
                    <a:pt x="588" y="104"/>
                  </a:lnTo>
                  <a:lnTo>
                    <a:pt x="585" y="87"/>
                  </a:lnTo>
                  <a:lnTo>
                    <a:pt x="560" y="91"/>
                  </a:lnTo>
                  <a:lnTo>
                    <a:pt x="537" y="101"/>
                  </a:lnTo>
                  <a:lnTo>
                    <a:pt x="516" y="116"/>
                  </a:lnTo>
                  <a:lnTo>
                    <a:pt x="497" y="135"/>
                  </a:lnTo>
                  <a:lnTo>
                    <a:pt x="482" y="156"/>
                  </a:lnTo>
                  <a:lnTo>
                    <a:pt x="467" y="181"/>
                  </a:lnTo>
                  <a:lnTo>
                    <a:pt x="455" y="209"/>
                  </a:lnTo>
                  <a:lnTo>
                    <a:pt x="446" y="237"/>
                  </a:lnTo>
                  <a:lnTo>
                    <a:pt x="437" y="284"/>
                  </a:lnTo>
                  <a:lnTo>
                    <a:pt x="435" y="328"/>
                  </a:lnTo>
                  <a:lnTo>
                    <a:pt x="440" y="372"/>
                  </a:lnTo>
                  <a:lnTo>
                    <a:pt x="449" y="414"/>
                  </a:lnTo>
                  <a:lnTo>
                    <a:pt x="461" y="453"/>
                  </a:lnTo>
                  <a:lnTo>
                    <a:pt x="477" y="487"/>
                  </a:lnTo>
                  <a:lnTo>
                    <a:pt x="492" y="516"/>
                  </a:lnTo>
                  <a:lnTo>
                    <a:pt x="508" y="539"/>
                  </a:lnTo>
                  <a:lnTo>
                    <a:pt x="507" y="542"/>
                  </a:lnTo>
                  <a:lnTo>
                    <a:pt x="503" y="547"/>
                  </a:lnTo>
                  <a:lnTo>
                    <a:pt x="498" y="547"/>
                  </a:lnTo>
                  <a:lnTo>
                    <a:pt x="490" y="538"/>
                  </a:lnTo>
                  <a:lnTo>
                    <a:pt x="485" y="530"/>
                  </a:lnTo>
                  <a:lnTo>
                    <a:pt x="478" y="525"/>
                  </a:lnTo>
                  <a:lnTo>
                    <a:pt x="470" y="522"/>
                  </a:lnTo>
                  <a:lnTo>
                    <a:pt x="461" y="521"/>
                  </a:lnTo>
                  <a:lnTo>
                    <a:pt x="452" y="522"/>
                  </a:lnTo>
                  <a:lnTo>
                    <a:pt x="442" y="527"/>
                  </a:lnTo>
                  <a:lnTo>
                    <a:pt x="431" y="535"/>
                  </a:lnTo>
                  <a:lnTo>
                    <a:pt x="422" y="546"/>
                  </a:lnTo>
                  <a:lnTo>
                    <a:pt x="407" y="570"/>
                  </a:lnTo>
                  <a:lnTo>
                    <a:pt x="402" y="595"/>
                  </a:lnTo>
                  <a:lnTo>
                    <a:pt x="406" y="618"/>
                  </a:lnTo>
                  <a:lnTo>
                    <a:pt x="416" y="634"/>
                  </a:lnTo>
                  <a:lnTo>
                    <a:pt x="423" y="645"/>
                  </a:lnTo>
                  <a:lnTo>
                    <a:pt x="422" y="651"/>
                  </a:lnTo>
                  <a:lnTo>
                    <a:pt x="419" y="656"/>
                  </a:lnTo>
                  <a:lnTo>
                    <a:pt x="417" y="657"/>
                  </a:lnTo>
                  <a:lnTo>
                    <a:pt x="408" y="648"/>
                  </a:lnTo>
                  <a:lnTo>
                    <a:pt x="399" y="637"/>
                  </a:lnTo>
                  <a:lnTo>
                    <a:pt x="388" y="626"/>
                  </a:lnTo>
                  <a:lnTo>
                    <a:pt x="376" y="617"/>
                  </a:lnTo>
                  <a:lnTo>
                    <a:pt x="363" y="606"/>
                  </a:lnTo>
                  <a:lnTo>
                    <a:pt x="350" y="597"/>
                  </a:lnTo>
                  <a:lnTo>
                    <a:pt x="335" y="589"/>
                  </a:lnTo>
                  <a:lnTo>
                    <a:pt x="320" y="581"/>
                  </a:lnTo>
                  <a:lnTo>
                    <a:pt x="304" y="573"/>
                  </a:lnTo>
                  <a:lnTo>
                    <a:pt x="287" y="569"/>
                  </a:lnTo>
                  <a:lnTo>
                    <a:pt x="270" y="566"/>
                  </a:lnTo>
                  <a:lnTo>
                    <a:pt x="254" y="563"/>
                  </a:lnTo>
                  <a:lnTo>
                    <a:pt x="236" y="563"/>
                  </a:lnTo>
                  <a:lnTo>
                    <a:pt x="219" y="566"/>
                  </a:lnTo>
                  <a:lnTo>
                    <a:pt x="201" y="569"/>
                  </a:lnTo>
                  <a:lnTo>
                    <a:pt x="183" y="577"/>
                  </a:lnTo>
                  <a:lnTo>
                    <a:pt x="161" y="589"/>
                  </a:lnTo>
                  <a:lnTo>
                    <a:pt x="139" y="605"/>
                  </a:lnTo>
                  <a:lnTo>
                    <a:pt x="120" y="623"/>
                  </a:lnTo>
                  <a:lnTo>
                    <a:pt x="103" y="645"/>
                  </a:lnTo>
                  <a:lnTo>
                    <a:pt x="89" y="668"/>
                  </a:lnTo>
                  <a:lnTo>
                    <a:pt x="77" y="696"/>
                  </a:lnTo>
                  <a:lnTo>
                    <a:pt x="70" y="725"/>
                  </a:lnTo>
                  <a:lnTo>
                    <a:pt x="66" y="756"/>
                  </a:lnTo>
                  <a:lnTo>
                    <a:pt x="79" y="761"/>
                  </a:lnTo>
                  <a:lnTo>
                    <a:pt x="90" y="769"/>
                  </a:lnTo>
                  <a:lnTo>
                    <a:pt x="99" y="780"/>
                  </a:lnTo>
                  <a:lnTo>
                    <a:pt x="106" y="792"/>
                  </a:lnTo>
                  <a:lnTo>
                    <a:pt x="111" y="806"/>
                  </a:lnTo>
                  <a:lnTo>
                    <a:pt x="114" y="823"/>
                  </a:lnTo>
                  <a:lnTo>
                    <a:pt x="117" y="840"/>
                  </a:lnTo>
                  <a:lnTo>
                    <a:pt x="117" y="860"/>
                  </a:lnTo>
                  <a:lnTo>
                    <a:pt x="115" y="879"/>
                  </a:lnTo>
                  <a:lnTo>
                    <a:pt x="113" y="896"/>
                  </a:lnTo>
                  <a:lnTo>
                    <a:pt x="109" y="910"/>
                  </a:lnTo>
                  <a:lnTo>
                    <a:pt x="103" y="922"/>
                  </a:lnTo>
                  <a:lnTo>
                    <a:pt x="96" y="932"/>
                  </a:lnTo>
                  <a:lnTo>
                    <a:pt x="85" y="938"/>
                  </a:lnTo>
                  <a:lnTo>
                    <a:pt x="73" y="943"/>
                  </a:lnTo>
                  <a:lnTo>
                    <a:pt x="59" y="944"/>
                  </a:lnTo>
                  <a:lnTo>
                    <a:pt x="61" y="961"/>
                  </a:lnTo>
                  <a:lnTo>
                    <a:pt x="69" y="981"/>
                  </a:lnTo>
                  <a:lnTo>
                    <a:pt x="81" y="1003"/>
                  </a:lnTo>
                  <a:lnTo>
                    <a:pt x="99" y="1023"/>
                  </a:lnTo>
                  <a:lnTo>
                    <a:pt x="118" y="1040"/>
                  </a:lnTo>
                  <a:lnTo>
                    <a:pt x="141" y="1053"/>
                  </a:lnTo>
                  <a:lnTo>
                    <a:pt x="166" y="1059"/>
                  </a:lnTo>
                  <a:lnTo>
                    <a:pt x="191" y="1057"/>
                  </a:lnTo>
                  <a:lnTo>
                    <a:pt x="225" y="1045"/>
                  </a:lnTo>
                  <a:lnTo>
                    <a:pt x="251" y="1028"/>
                  </a:lnTo>
                  <a:lnTo>
                    <a:pt x="269" y="1008"/>
                  </a:lnTo>
                  <a:lnTo>
                    <a:pt x="281" y="984"/>
                  </a:lnTo>
                  <a:lnTo>
                    <a:pt x="287" y="960"/>
                  </a:lnTo>
                  <a:lnTo>
                    <a:pt x="287" y="932"/>
                  </a:lnTo>
                  <a:lnTo>
                    <a:pt x="285" y="904"/>
                  </a:lnTo>
                  <a:lnTo>
                    <a:pt x="278" y="876"/>
                  </a:lnTo>
                  <a:lnTo>
                    <a:pt x="275" y="863"/>
                  </a:lnTo>
                  <a:lnTo>
                    <a:pt x="275" y="856"/>
                  </a:lnTo>
                  <a:lnTo>
                    <a:pt x="279" y="851"/>
                  </a:lnTo>
                  <a:lnTo>
                    <a:pt x="284" y="854"/>
                  </a:lnTo>
                  <a:lnTo>
                    <a:pt x="292" y="873"/>
                  </a:lnTo>
                  <a:lnTo>
                    <a:pt x="299" y="901"/>
                  </a:lnTo>
                  <a:lnTo>
                    <a:pt x="303" y="935"/>
                  </a:lnTo>
                  <a:lnTo>
                    <a:pt x="300" y="967"/>
                  </a:lnTo>
                  <a:lnTo>
                    <a:pt x="294" y="989"/>
                  </a:lnTo>
                  <a:lnTo>
                    <a:pt x="286" y="1008"/>
                  </a:lnTo>
                  <a:lnTo>
                    <a:pt x="276" y="1025"/>
                  </a:lnTo>
                  <a:lnTo>
                    <a:pt x="264" y="1039"/>
                  </a:lnTo>
                  <a:lnTo>
                    <a:pt x="251" y="1048"/>
                  </a:lnTo>
                  <a:lnTo>
                    <a:pt x="237" y="1057"/>
                  </a:lnTo>
                  <a:lnTo>
                    <a:pt x="221" y="1063"/>
                  </a:lnTo>
                  <a:lnTo>
                    <a:pt x="204" y="1067"/>
                  </a:lnTo>
                  <a:lnTo>
                    <a:pt x="187" y="1068"/>
                  </a:lnTo>
                  <a:lnTo>
                    <a:pt x="171" y="1068"/>
                  </a:lnTo>
                  <a:lnTo>
                    <a:pt x="153" y="1067"/>
                  </a:lnTo>
                  <a:lnTo>
                    <a:pt x="135" y="1062"/>
                  </a:lnTo>
                  <a:lnTo>
                    <a:pt x="118" y="1057"/>
                  </a:lnTo>
                  <a:lnTo>
                    <a:pt x="101" y="1050"/>
                  </a:lnTo>
                  <a:lnTo>
                    <a:pt x="85" y="1042"/>
                  </a:lnTo>
                  <a:lnTo>
                    <a:pt x="70" y="1032"/>
                  </a:lnTo>
                  <a:lnTo>
                    <a:pt x="43" y="1006"/>
                  </a:lnTo>
                  <a:lnTo>
                    <a:pt x="23" y="970"/>
                  </a:lnTo>
                  <a:lnTo>
                    <a:pt x="9" y="925"/>
                  </a:lnTo>
                  <a:lnTo>
                    <a:pt x="0" y="874"/>
                  </a:lnTo>
                  <a:lnTo>
                    <a:pt x="0" y="820"/>
                  </a:lnTo>
                  <a:lnTo>
                    <a:pt x="7" y="763"/>
                  </a:lnTo>
                  <a:lnTo>
                    <a:pt x="23" y="705"/>
                  </a:lnTo>
                  <a:lnTo>
                    <a:pt x="47" y="65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9" name="Freeform 30"/>
            <p:cNvSpPr>
              <a:spLocks/>
            </p:cNvSpPr>
            <p:nvPr/>
          </p:nvSpPr>
          <p:spPr bwMode="auto">
            <a:xfrm>
              <a:off x="382" y="496"/>
              <a:ext cx="126" cy="163"/>
            </a:xfrm>
            <a:custGeom>
              <a:avLst/>
              <a:gdLst>
                <a:gd name="T0" fmla="*/ 36 w 126"/>
                <a:gd name="T1" fmla="*/ 47 h 163"/>
                <a:gd name="T2" fmla="*/ 43 w 126"/>
                <a:gd name="T3" fmla="*/ 37 h 163"/>
                <a:gd name="T4" fmla="*/ 51 w 126"/>
                <a:gd name="T5" fmla="*/ 28 h 163"/>
                <a:gd name="T6" fmla="*/ 60 w 126"/>
                <a:gd name="T7" fmla="*/ 22 h 163"/>
                <a:gd name="T8" fmla="*/ 68 w 126"/>
                <a:gd name="T9" fmla="*/ 16 h 163"/>
                <a:gd name="T10" fmla="*/ 77 w 126"/>
                <a:gd name="T11" fmla="*/ 11 h 163"/>
                <a:gd name="T12" fmla="*/ 84 w 126"/>
                <a:gd name="T13" fmla="*/ 6 h 163"/>
                <a:gd name="T14" fmla="*/ 91 w 126"/>
                <a:gd name="T15" fmla="*/ 3 h 163"/>
                <a:gd name="T16" fmla="*/ 97 w 126"/>
                <a:gd name="T17" fmla="*/ 0 h 163"/>
                <a:gd name="T18" fmla="*/ 102 w 126"/>
                <a:gd name="T19" fmla="*/ 6 h 163"/>
                <a:gd name="T20" fmla="*/ 107 w 126"/>
                <a:gd name="T21" fmla="*/ 17 h 163"/>
                <a:gd name="T22" fmla="*/ 115 w 126"/>
                <a:gd name="T23" fmla="*/ 31 h 163"/>
                <a:gd name="T24" fmla="*/ 126 w 126"/>
                <a:gd name="T25" fmla="*/ 50 h 163"/>
                <a:gd name="T26" fmla="*/ 116 w 126"/>
                <a:gd name="T27" fmla="*/ 45 h 163"/>
                <a:gd name="T28" fmla="*/ 107 w 126"/>
                <a:gd name="T29" fmla="*/ 44 h 163"/>
                <a:gd name="T30" fmla="*/ 98 w 126"/>
                <a:gd name="T31" fmla="*/ 42 h 163"/>
                <a:gd name="T32" fmla="*/ 89 w 126"/>
                <a:gd name="T33" fmla="*/ 44 h 163"/>
                <a:gd name="T34" fmla="*/ 80 w 126"/>
                <a:gd name="T35" fmla="*/ 47 h 163"/>
                <a:gd name="T36" fmla="*/ 71 w 126"/>
                <a:gd name="T37" fmla="*/ 51 h 163"/>
                <a:gd name="T38" fmla="*/ 62 w 126"/>
                <a:gd name="T39" fmla="*/ 59 h 163"/>
                <a:gd name="T40" fmla="*/ 53 w 126"/>
                <a:gd name="T41" fmla="*/ 68 h 163"/>
                <a:gd name="T42" fmla="*/ 39 w 126"/>
                <a:gd name="T43" fmla="*/ 93 h 163"/>
                <a:gd name="T44" fmla="*/ 33 w 126"/>
                <a:gd name="T45" fmla="*/ 118 h 163"/>
                <a:gd name="T46" fmla="*/ 33 w 126"/>
                <a:gd name="T47" fmla="*/ 141 h 163"/>
                <a:gd name="T48" fmla="*/ 38 w 126"/>
                <a:gd name="T49" fmla="*/ 163 h 163"/>
                <a:gd name="T50" fmla="*/ 31 w 126"/>
                <a:gd name="T51" fmla="*/ 155 h 163"/>
                <a:gd name="T52" fmla="*/ 24 w 126"/>
                <a:gd name="T53" fmla="*/ 149 h 163"/>
                <a:gd name="T54" fmla="*/ 18 w 126"/>
                <a:gd name="T55" fmla="*/ 143 h 163"/>
                <a:gd name="T56" fmla="*/ 13 w 126"/>
                <a:gd name="T57" fmla="*/ 138 h 163"/>
                <a:gd name="T58" fmla="*/ 8 w 126"/>
                <a:gd name="T59" fmla="*/ 135 h 163"/>
                <a:gd name="T60" fmla="*/ 5 w 126"/>
                <a:gd name="T61" fmla="*/ 132 h 163"/>
                <a:gd name="T62" fmla="*/ 2 w 126"/>
                <a:gd name="T63" fmla="*/ 129 h 163"/>
                <a:gd name="T64" fmla="*/ 0 w 126"/>
                <a:gd name="T65" fmla="*/ 126 h 163"/>
                <a:gd name="T66" fmla="*/ 2 w 126"/>
                <a:gd name="T67" fmla="*/ 118 h 163"/>
                <a:gd name="T68" fmla="*/ 5 w 126"/>
                <a:gd name="T69" fmla="*/ 109 h 163"/>
                <a:gd name="T70" fmla="*/ 7 w 126"/>
                <a:gd name="T71" fmla="*/ 99 h 163"/>
                <a:gd name="T72" fmla="*/ 11 w 126"/>
                <a:gd name="T73" fmla="*/ 89 h 163"/>
                <a:gd name="T74" fmla="*/ 15 w 126"/>
                <a:gd name="T75" fmla="*/ 78 h 163"/>
                <a:gd name="T76" fmla="*/ 21 w 126"/>
                <a:gd name="T77" fmla="*/ 67 h 163"/>
                <a:gd name="T78" fmla="*/ 27 w 126"/>
                <a:gd name="T79" fmla="*/ 58 h 163"/>
                <a:gd name="T80" fmla="*/ 36 w 126"/>
                <a:gd name="T81" fmla="*/ 47 h 1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6"/>
                <a:gd name="T124" fmla="*/ 0 h 163"/>
                <a:gd name="T125" fmla="*/ 126 w 126"/>
                <a:gd name="T126" fmla="*/ 163 h 1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6" h="163">
                  <a:moveTo>
                    <a:pt x="36" y="47"/>
                  </a:moveTo>
                  <a:lnTo>
                    <a:pt x="43" y="37"/>
                  </a:lnTo>
                  <a:lnTo>
                    <a:pt x="51" y="28"/>
                  </a:lnTo>
                  <a:lnTo>
                    <a:pt x="60" y="22"/>
                  </a:lnTo>
                  <a:lnTo>
                    <a:pt x="68" y="16"/>
                  </a:lnTo>
                  <a:lnTo>
                    <a:pt x="77" y="11"/>
                  </a:lnTo>
                  <a:lnTo>
                    <a:pt x="84" y="6"/>
                  </a:lnTo>
                  <a:lnTo>
                    <a:pt x="91" y="3"/>
                  </a:lnTo>
                  <a:lnTo>
                    <a:pt x="97" y="0"/>
                  </a:lnTo>
                  <a:lnTo>
                    <a:pt x="102" y="6"/>
                  </a:lnTo>
                  <a:lnTo>
                    <a:pt x="107" y="17"/>
                  </a:lnTo>
                  <a:lnTo>
                    <a:pt x="115" y="31"/>
                  </a:lnTo>
                  <a:lnTo>
                    <a:pt x="126" y="50"/>
                  </a:lnTo>
                  <a:lnTo>
                    <a:pt x="116" y="45"/>
                  </a:lnTo>
                  <a:lnTo>
                    <a:pt x="107" y="44"/>
                  </a:lnTo>
                  <a:lnTo>
                    <a:pt x="98" y="42"/>
                  </a:lnTo>
                  <a:lnTo>
                    <a:pt x="89" y="44"/>
                  </a:lnTo>
                  <a:lnTo>
                    <a:pt x="80" y="47"/>
                  </a:lnTo>
                  <a:lnTo>
                    <a:pt x="71" y="51"/>
                  </a:lnTo>
                  <a:lnTo>
                    <a:pt x="62" y="59"/>
                  </a:lnTo>
                  <a:lnTo>
                    <a:pt x="53" y="68"/>
                  </a:lnTo>
                  <a:lnTo>
                    <a:pt x="39" y="93"/>
                  </a:lnTo>
                  <a:lnTo>
                    <a:pt x="33" y="118"/>
                  </a:lnTo>
                  <a:lnTo>
                    <a:pt x="33" y="141"/>
                  </a:lnTo>
                  <a:lnTo>
                    <a:pt x="38" y="163"/>
                  </a:lnTo>
                  <a:lnTo>
                    <a:pt x="31" y="155"/>
                  </a:lnTo>
                  <a:lnTo>
                    <a:pt x="24" y="149"/>
                  </a:lnTo>
                  <a:lnTo>
                    <a:pt x="18" y="143"/>
                  </a:lnTo>
                  <a:lnTo>
                    <a:pt x="13" y="138"/>
                  </a:lnTo>
                  <a:lnTo>
                    <a:pt x="8" y="135"/>
                  </a:lnTo>
                  <a:lnTo>
                    <a:pt x="5" y="132"/>
                  </a:lnTo>
                  <a:lnTo>
                    <a:pt x="2" y="129"/>
                  </a:lnTo>
                  <a:lnTo>
                    <a:pt x="0" y="126"/>
                  </a:lnTo>
                  <a:lnTo>
                    <a:pt x="2" y="118"/>
                  </a:lnTo>
                  <a:lnTo>
                    <a:pt x="5" y="109"/>
                  </a:lnTo>
                  <a:lnTo>
                    <a:pt x="7" y="99"/>
                  </a:lnTo>
                  <a:lnTo>
                    <a:pt x="11" y="89"/>
                  </a:lnTo>
                  <a:lnTo>
                    <a:pt x="15" y="78"/>
                  </a:lnTo>
                  <a:lnTo>
                    <a:pt x="21" y="67"/>
                  </a:lnTo>
                  <a:lnTo>
                    <a:pt x="27" y="58"/>
                  </a:lnTo>
                  <a:lnTo>
                    <a:pt x="36" y="47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0" name="Freeform 31"/>
            <p:cNvSpPr>
              <a:spLocks/>
            </p:cNvSpPr>
            <p:nvPr/>
          </p:nvSpPr>
          <p:spPr bwMode="auto">
            <a:xfrm>
              <a:off x="549" y="412"/>
              <a:ext cx="159" cy="242"/>
            </a:xfrm>
            <a:custGeom>
              <a:avLst/>
              <a:gdLst>
                <a:gd name="T0" fmla="*/ 159 w 159"/>
                <a:gd name="T1" fmla="*/ 135 h 242"/>
                <a:gd name="T2" fmla="*/ 151 w 159"/>
                <a:gd name="T3" fmla="*/ 117 h 242"/>
                <a:gd name="T4" fmla="*/ 139 w 159"/>
                <a:gd name="T5" fmla="*/ 109 h 242"/>
                <a:gd name="T6" fmla="*/ 127 w 159"/>
                <a:gd name="T7" fmla="*/ 109 h 242"/>
                <a:gd name="T8" fmla="*/ 114 w 159"/>
                <a:gd name="T9" fmla="*/ 115 h 242"/>
                <a:gd name="T10" fmla="*/ 100 w 159"/>
                <a:gd name="T11" fmla="*/ 128 h 242"/>
                <a:gd name="T12" fmla="*/ 88 w 159"/>
                <a:gd name="T13" fmla="*/ 142 h 242"/>
                <a:gd name="T14" fmla="*/ 79 w 159"/>
                <a:gd name="T15" fmla="*/ 159 h 242"/>
                <a:gd name="T16" fmla="*/ 73 w 159"/>
                <a:gd name="T17" fmla="*/ 174 h 242"/>
                <a:gd name="T18" fmla="*/ 69 w 159"/>
                <a:gd name="T19" fmla="*/ 157 h 242"/>
                <a:gd name="T20" fmla="*/ 67 w 159"/>
                <a:gd name="T21" fmla="*/ 138 h 242"/>
                <a:gd name="T22" fmla="*/ 66 w 159"/>
                <a:gd name="T23" fmla="*/ 121 h 242"/>
                <a:gd name="T24" fmla="*/ 63 w 159"/>
                <a:gd name="T25" fmla="*/ 106 h 242"/>
                <a:gd name="T26" fmla="*/ 60 w 159"/>
                <a:gd name="T27" fmla="*/ 98 h 242"/>
                <a:gd name="T28" fmla="*/ 52 w 159"/>
                <a:gd name="T29" fmla="*/ 89 h 242"/>
                <a:gd name="T30" fmla="*/ 43 w 159"/>
                <a:gd name="T31" fmla="*/ 78 h 242"/>
                <a:gd name="T32" fmla="*/ 33 w 159"/>
                <a:gd name="T33" fmla="*/ 66 h 242"/>
                <a:gd name="T34" fmla="*/ 22 w 159"/>
                <a:gd name="T35" fmla="*/ 52 h 242"/>
                <a:gd name="T36" fmla="*/ 13 w 159"/>
                <a:gd name="T37" fmla="*/ 36 h 242"/>
                <a:gd name="T38" fmla="*/ 4 w 159"/>
                <a:gd name="T39" fmla="*/ 19 h 242"/>
                <a:gd name="T40" fmla="*/ 0 w 159"/>
                <a:gd name="T41" fmla="*/ 0 h 242"/>
                <a:gd name="T42" fmla="*/ 1 w 159"/>
                <a:gd name="T43" fmla="*/ 27 h 242"/>
                <a:gd name="T44" fmla="*/ 3 w 159"/>
                <a:gd name="T45" fmla="*/ 52 h 242"/>
                <a:gd name="T46" fmla="*/ 8 w 159"/>
                <a:gd name="T47" fmla="*/ 75 h 242"/>
                <a:gd name="T48" fmla="*/ 13 w 159"/>
                <a:gd name="T49" fmla="*/ 97 h 242"/>
                <a:gd name="T50" fmla="*/ 21 w 159"/>
                <a:gd name="T51" fmla="*/ 118 h 242"/>
                <a:gd name="T52" fmla="*/ 32 w 159"/>
                <a:gd name="T53" fmla="*/ 140 h 242"/>
                <a:gd name="T54" fmla="*/ 45 w 159"/>
                <a:gd name="T55" fmla="*/ 163 h 242"/>
                <a:gd name="T56" fmla="*/ 62 w 159"/>
                <a:gd name="T57" fmla="*/ 187 h 242"/>
                <a:gd name="T58" fmla="*/ 72 w 159"/>
                <a:gd name="T59" fmla="*/ 197 h 242"/>
                <a:gd name="T60" fmla="*/ 80 w 159"/>
                <a:gd name="T61" fmla="*/ 208 h 242"/>
                <a:gd name="T62" fmla="*/ 88 w 159"/>
                <a:gd name="T63" fmla="*/ 216 h 242"/>
                <a:gd name="T64" fmla="*/ 97 w 159"/>
                <a:gd name="T65" fmla="*/ 224 h 242"/>
                <a:gd name="T66" fmla="*/ 104 w 159"/>
                <a:gd name="T67" fmla="*/ 232 h 242"/>
                <a:gd name="T68" fmla="*/ 111 w 159"/>
                <a:gd name="T69" fmla="*/ 236 h 242"/>
                <a:gd name="T70" fmla="*/ 116 w 159"/>
                <a:gd name="T71" fmla="*/ 239 h 242"/>
                <a:gd name="T72" fmla="*/ 121 w 159"/>
                <a:gd name="T73" fmla="*/ 242 h 242"/>
                <a:gd name="T74" fmla="*/ 111 w 159"/>
                <a:gd name="T75" fmla="*/ 225 h 242"/>
                <a:gd name="T76" fmla="*/ 105 w 159"/>
                <a:gd name="T77" fmla="*/ 208 h 242"/>
                <a:gd name="T78" fmla="*/ 104 w 159"/>
                <a:gd name="T79" fmla="*/ 190 h 242"/>
                <a:gd name="T80" fmla="*/ 108 w 159"/>
                <a:gd name="T81" fmla="*/ 173 h 242"/>
                <a:gd name="T82" fmla="*/ 114 w 159"/>
                <a:gd name="T83" fmla="*/ 157 h 242"/>
                <a:gd name="T84" fmla="*/ 126 w 159"/>
                <a:gd name="T85" fmla="*/ 146 h 242"/>
                <a:gd name="T86" fmla="*/ 140 w 159"/>
                <a:gd name="T87" fmla="*/ 138 h 242"/>
                <a:gd name="T88" fmla="*/ 159 w 159"/>
                <a:gd name="T89" fmla="*/ 135 h 24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9"/>
                <a:gd name="T136" fmla="*/ 0 h 242"/>
                <a:gd name="T137" fmla="*/ 159 w 159"/>
                <a:gd name="T138" fmla="*/ 242 h 24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9" h="242">
                  <a:moveTo>
                    <a:pt x="159" y="135"/>
                  </a:moveTo>
                  <a:lnTo>
                    <a:pt x="151" y="117"/>
                  </a:lnTo>
                  <a:lnTo>
                    <a:pt x="139" y="109"/>
                  </a:lnTo>
                  <a:lnTo>
                    <a:pt x="127" y="109"/>
                  </a:lnTo>
                  <a:lnTo>
                    <a:pt x="114" y="115"/>
                  </a:lnTo>
                  <a:lnTo>
                    <a:pt x="100" y="128"/>
                  </a:lnTo>
                  <a:lnTo>
                    <a:pt x="88" y="142"/>
                  </a:lnTo>
                  <a:lnTo>
                    <a:pt x="79" y="159"/>
                  </a:lnTo>
                  <a:lnTo>
                    <a:pt x="73" y="174"/>
                  </a:lnTo>
                  <a:lnTo>
                    <a:pt x="69" y="157"/>
                  </a:lnTo>
                  <a:lnTo>
                    <a:pt x="67" y="138"/>
                  </a:lnTo>
                  <a:lnTo>
                    <a:pt x="66" y="121"/>
                  </a:lnTo>
                  <a:lnTo>
                    <a:pt x="63" y="106"/>
                  </a:lnTo>
                  <a:lnTo>
                    <a:pt x="60" y="98"/>
                  </a:lnTo>
                  <a:lnTo>
                    <a:pt x="52" y="89"/>
                  </a:lnTo>
                  <a:lnTo>
                    <a:pt x="43" y="78"/>
                  </a:lnTo>
                  <a:lnTo>
                    <a:pt x="33" y="66"/>
                  </a:lnTo>
                  <a:lnTo>
                    <a:pt x="22" y="52"/>
                  </a:lnTo>
                  <a:lnTo>
                    <a:pt x="13" y="36"/>
                  </a:lnTo>
                  <a:lnTo>
                    <a:pt x="4" y="19"/>
                  </a:lnTo>
                  <a:lnTo>
                    <a:pt x="0" y="0"/>
                  </a:lnTo>
                  <a:lnTo>
                    <a:pt x="1" y="27"/>
                  </a:lnTo>
                  <a:lnTo>
                    <a:pt x="3" y="52"/>
                  </a:lnTo>
                  <a:lnTo>
                    <a:pt x="8" y="75"/>
                  </a:lnTo>
                  <a:lnTo>
                    <a:pt x="13" y="97"/>
                  </a:lnTo>
                  <a:lnTo>
                    <a:pt x="21" y="118"/>
                  </a:lnTo>
                  <a:lnTo>
                    <a:pt x="32" y="140"/>
                  </a:lnTo>
                  <a:lnTo>
                    <a:pt x="45" y="163"/>
                  </a:lnTo>
                  <a:lnTo>
                    <a:pt x="62" y="187"/>
                  </a:lnTo>
                  <a:lnTo>
                    <a:pt x="72" y="197"/>
                  </a:lnTo>
                  <a:lnTo>
                    <a:pt x="80" y="208"/>
                  </a:lnTo>
                  <a:lnTo>
                    <a:pt x="88" y="216"/>
                  </a:lnTo>
                  <a:lnTo>
                    <a:pt x="97" y="224"/>
                  </a:lnTo>
                  <a:lnTo>
                    <a:pt x="104" y="232"/>
                  </a:lnTo>
                  <a:lnTo>
                    <a:pt x="111" y="236"/>
                  </a:lnTo>
                  <a:lnTo>
                    <a:pt x="116" y="239"/>
                  </a:lnTo>
                  <a:lnTo>
                    <a:pt x="121" y="242"/>
                  </a:lnTo>
                  <a:lnTo>
                    <a:pt x="111" y="225"/>
                  </a:lnTo>
                  <a:lnTo>
                    <a:pt x="105" y="208"/>
                  </a:lnTo>
                  <a:lnTo>
                    <a:pt x="104" y="190"/>
                  </a:lnTo>
                  <a:lnTo>
                    <a:pt x="108" y="173"/>
                  </a:lnTo>
                  <a:lnTo>
                    <a:pt x="114" y="157"/>
                  </a:lnTo>
                  <a:lnTo>
                    <a:pt x="126" y="146"/>
                  </a:lnTo>
                  <a:lnTo>
                    <a:pt x="140" y="138"/>
                  </a:lnTo>
                  <a:lnTo>
                    <a:pt x="159" y="135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1" name="Freeform 32"/>
            <p:cNvSpPr>
              <a:spLocks/>
            </p:cNvSpPr>
            <p:nvPr/>
          </p:nvSpPr>
          <p:spPr bwMode="auto">
            <a:xfrm>
              <a:off x="465" y="54"/>
              <a:ext cx="365" cy="224"/>
            </a:xfrm>
            <a:custGeom>
              <a:avLst/>
              <a:gdLst>
                <a:gd name="T0" fmla="*/ 360 w 365"/>
                <a:gd name="T1" fmla="*/ 87 h 224"/>
                <a:gd name="T2" fmla="*/ 335 w 365"/>
                <a:gd name="T3" fmla="*/ 50 h 224"/>
                <a:gd name="T4" fmla="*/ 294 w 365"/>
                <a:gd name="T5" fmla="*/ 19 h 224"/>
                <a:gd name="T6" fmla="*/ 238 w 365"/>
                <a:gd name="T7" fmla="*/ 2 h 224"/>
                <a:gd name="T8" fmla="*/ 186 w 365"/>
                <a:gd name="T9" fmla="*/ 3 h 224"/>
                <a:gd name="T10" fmla="*/ 144 w 365"/>
                <a:gd name="T11" fmla="*/ 16 h 224"/>
                <a:gd name="T12" fmla="*/ 108 w 365"/>
                <a:gd name="T13" fmla="*/ 37 h 224"/>
                <a:gd name="T14" fmla="*/ 75 w 365"/>
                <a:gd name="T15" fmla="*/ 64 h 224"/>
                <a:gd name="T16" fmla="*/ 49 w 365"/>
                <a:gd name="T17" fmla="*/ 96 h 224"/>
                <a:gd name="T18" fmla="*/ 27 w 365"/>
                <a:gd name="T19" fmla="*/ 131 h 224"/>
                <a:gd name="T20" fmla="*/ 12 w 365"/>
                <a:gd name="T21" fmla="*/ 168 h 224"/>
                <a:gd name="T22" fmla="*/ 2 w 365"/>
                <a:gd name="T23" fmla="*/ 205 h 224"/>
                <a:gd name="T24" fmla="*/ 9 w 365"/>
                <a:gd name="T25" fmla="*/ 199 h 224"/>
                <a:gd name="T26" fmla="*/ 33 w 365"/>
                <a:gd name="T27" fmla="*/ 148 h 224"/>
                <a:gd name="T28" fmla="*/ 64 w 365"/>
                <a:gd name="T29" fmla="*/ 101 h 224"/>
                <a:gd name="T30" fmla="*/ 109 w 365"/>
                <a:gd name="T31" fmla="*/ 65 h 224"/>
                <a:gd name="T32" fmla="*/ 175 w 365"/>
                <a:gd name="T33" fmla="*/ 45 h 224"/>
                <a:gd name="T34" fmla="*/ 187 w 365"/>
                <a:gd name="T35" fmla="*/ 48 h 224"/>
                <a:gd name="T36" fmla="*/ 181 w 365"/>
                <a:gd name="T37" fmla="*/ 62 h 224"/>
                <a:gd name="T38" fmla="*/ 175 w 365"/>
                <a:gd name="T39" fmla="*/ 78 h 224"/>
                <a:gd name="T40" fmla="*/ 178 w 365"/>
                <a:gd name="T41" fmla="*/ 101 h 224"/>
                <a:gd name="T42" fmla="*/ 196 w 365"/>
                <a:gd name="T43" fmla="*/ 121 h 224"/>
                <a:gd name="T44" fmla="*/ 226 w 365"/>
                <a:gd name="T45" fmla="*/ 131 h 224"/>
                <a:gd name="T46" fmla="*/ 257 w 365"/>
                <a:gd name="T47" fmla="*/ 121 h 224"/>
                <a:gd name="T48" fmla="*/ 273 w 365"/>
                <a:gd name="T49" fmla="*/ 101 h 224"/>
                <a:gd name="T50" fmla="*/ 276 w 365"/>
                <a:gd name="T51" fmla="*/ 81 h 224"/>
                <a:gd name="T52" fmla="*/ 261 w 365"/>
                <a:gd name="T53" fmla="*/ 70 h 224"/>
                <a:gd name="T54" fmla="*/ 253 w 365"/>
                <a:gd name="T55" fmla="*/ 64 h 224"/>
                <a:gd name="T56" fmla="*/ 258 w 365"/>
                <a:gd name="T57" fmla="*/ 50 h 224"/>
                <a:gd name="T58" fmla="*/ 279 w 365"/>
                <a:gd name="T59" fmla="*/ 50 h 224"/>
                <a:gd name="T60" fmla="*/ 305 w 365"/>
                <a:gd name="T61" fmla="*/ 55 h 224"/>
                <a:gd name="T62" fmla="*/ 332 w 365"/>
                <a:gd name="T63" fmla="*/ 70 h 224"/>
                <a:gd name="T64" fmla="*/ 365 w 365"/>
                <a:gd name="T65" fmla="*/ 106 h 2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5"/>
                <a:gd name="T100" fmla="*/ 0 h 224"/>
                <a:gd name="T101" fmla="*/ 365 w 365"/>
                <a:gd name="T102" fmla="*/ 224 h 2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5" h="224">
                  <a:moveTo>
                    <a:pt x="365" y="106"/>
                  </a:moveTo>
                  <a:lnTo>
                    <a:pt x="360" y="87"/>
                  </a:lnTo>
                  <a:lnTo>
                    <a:pt x="349" y="68"/>
                  </a:lnTo>
                  <a:lnTo>
                    <a:pt x="335" y="50"/>
                  </a:lnTo>
                  <a:lnTo>
                    <a:pt x="315" y="33"/>
                  </a:lnTo>
                  <a:lnTo>
                    <a:pt x="294" y="19"/>
                  </a:lnTo>
                  <a:lnTo>
                    <a:pt x="267" y="8"/>
                  </a:lnTo>
                  <a:lnTo>
                    <a:pt x="238" y="2"/>
                  </a:lnTo>
                  <a:lnTo>
                    <a:pt x="208" y="0"/>
                  </a:lnTo>
                  <a:lnTo>
                    <a:pt x="186" y="3"/>
                  </a:lnTo>
                  <a:lnTo>
                    <a:pt x="164" y="10"/>
                  </a:lnTo>
                  <a:lnTo>
                    <a:pt x="144" y="16"/>
                  </a:lnTo>
                  <a:lnTo>
                    <a:pt x="124" y="27"/>
                  </a:lnTo>
                  <a:lnTo>
                    <a:pt x="108" y="37"/>
                  </a:lnTo>
                  <a:lnTo>
                    <a:pt x="91" y="50"/>
                  </a:lnTo>
                  <a:lnTo>
                    <a:pt x="75" y="64"/>
                  </a:lnTo>
                  <a:lnTo>
                    <a:pt x="61" y="79"/>
                  </a:lnTo>
                  <a:lnTo>
                    <a:pt x="49" y="96"/>
                  </a:lnTo>
                  <a:lnTo>
                    <a:pt x="37" y="113"/>
                  </a:lnTo>
                  <a:lnTo>
                    <a:pt x="27" y="131"/>
                  </a:lnTo>
                  <a:lnTo>
                    <a:pt x="19" y="149"/>
                  </a:lnTo>
                  <a:lnTo>
                    <a:pt x="12" y="168"/>
                  </a:lnTo>
                  <a:lnTo>
                    <a:pt x="7" y="186"/>
                  </a:lnTo>
                  <a:lnTo>
                    <a:pt x="2" y="205"/>
                  </a:lnTo>
                  <a:lnTo>
                    <a:pt x="0" y="224"/>
                  </a:lnTo>
                  <a:lnTo>
                    <a:pt x="9" y="199"/>
                  </a:lnTo>
                  <a:lnTo>
                    <a:pt x="21" y="172"/>
                  </a:lnTo>
                  <a:lnTo>
                    <a:pt x="33" y="148"/>
                  </a:lnTo>
                  <a:lnTo>
                    <a:pt x="48" y="124"/>
                  </a:lnTo>
                  <a:lnTo>
                    <a:pt x="64" y="101"/>
                  </a:lnTo>
                  <a:lnTo>
                    <a:pt x="85" y="82"/>
                  </a:lnTo>
                  <a:lnTo>
                    <a:pt x="109" y="65"/>
                  </a:lnTo>
                  <a:lnTo>
                    <a:pt x="139" y="53"/>
                  </a:lnTo>
                  <a:lnTo>
                    <a:pt x="175" y="45"/>
                  </a:lnTo>
                  <a:lnTo>
                    <a:pt x="182" y="47"/>
                  </a:lnTo>
                  <a:lnTo>
                    <a:pt x="187" y="48"/>
                  </a:lnTo>
                  <a:lnTo>
                    <a:pt x="188" y="55"/>
                  </a:lnTo>
                  <a:lnTo>
                    <a:pt x="181" y="62"/>
                  </a:lnTo>
                  <a:lnTo>
                    <a:pt x="176" y="68"/>
                  </a:lnTo>
                  <a:lnTo>
                    <a:pt x="175" y="78"/>
                  </a:lnTo>
                  <a:lnTo>
                    <a:pt x="175" y="89"/>
                  </a:lnTo>
                  <a:lnTo>
                    <a:pt x="178" y="101"/>
                  </a:lnTo>
                  <a:lnTo>
                    <a:pt x="186" y="112"/>
                  </a:lnTo>
                  <a:lnTo>
                    <a:pt x="196" y="121"/>
                  </a:lnTo>
                  <a:lnTo>
                    <a:pt x="210" y="127"/>
                  </a:lnTo>
                  <a:lnTo>
                    <a:pt x="226" y="131"/>
                  </a:lnTo>
                  <a:lnTo>
                    <a:pt x="243" y="127"/>
                  </a:lnTo>
                  <a:lnTo>
                    <a:pt x="257" y="121"/>
                  </a:lnTo>
                  <a:lnTo>
                    <a:pt x="267" y="112"/>
                  </a:lnTo>
                  <a:lnTo>
                    <a:pt x="273" y="101"/>
                  </a:lnTo>
                  <a:lnTo>
                    <a:pt x="277" y="90"/>
                  </a:lnTo>
                  <a:lnTo>
                    <a:pt x="276" y="81"/>
                  </a:lnTo>
                  <a:lnTo>
                    <a:pt x="271" y="73"/>
                  </a:lnTo>
                  <a:lnTo>
                    <a:pt x="261" y="70"/>
                  </a:lnTo>
                  <a:lnTo>
                    <a:pt x="255" y="65"/>
                  </a:lnTo>
                  <a:lnTo>
                    <a:pt x="253" y="64"/>
                  </a:lnTo>
                  <a:lnTo>
                    <a:pt x="253" y="59"/>
                  </a:lnTo>
                  <a:lnTo>
                    <a:pt x="258" y="50"/>
                  </a:lnTo>
                  <a:lnTo>
                    <a:pt x="269" y="50"/>
                  </a:lnTo>
                  <a:lnTo>
                    <a:pt x="279" y="50"/>
                  </a:lnTo>
                  <a:lnTo>
                    <a:pt x="291" y="51"/>
                  </a:lnTo>
                  <a:lnTo>
                    <a:pt x="305" y="55"/>
                  </a:lnTo>
                  <a:lnTo>
                    <a:pt x="318" y="61"/>
                  </a:lnTo>
                  <a:lnTo>
                    <a:pt x="332" y="70"/>
                  </a:lnTo>
                  <a:lnTo>
                    <a:pt x="348" y="86"/>
                  </a:lnTo>
                  <a:lnTo>
                    <a:pt x="365" y="10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2" name="Freeform 33"/>
            <p:cNvSpPr>
              <a:spLocks/>
            </p:cNvSpPr>
            <p:nvPr/>
          </p:nvSpPr>
          <p:spPr bwMode="auto">
            <a:xfrm>
              <a:off x="317" y="712"/>
              <a:ext cx="187" cy="206"/>
            </a:xfrm>
            <a:custGeom>
              <a:avLst/>
              <a:gdLst>
                <a:gd name="T0" fmla="*/ 104 w 187"/>
                <a:gd name="T1" fmla="*/ 206 h 206"/>
                <a:gd name="T2" fmla="*/ 90 w 187"/>
                <a:gd name="T3" fmla="*/ 195 h 206"/>
                <a:gd name="T4" fmla="*/ 84 w 187"/>
                <a:gd name="T5" fmla="*/ 180 h 206"/>
                <a:gd name="T6" fmla="*/ 84 w 187"/>
                <a:gd name="T7" fmla="*/ 164 h 206"/>
                <a:gd name="T8" fmla="*/ 89 w 187"/>
                <a:gd name="T9" fmla="*/ 147 h 206"/>
                <a:gd name="T10" fmla="*/ 98 w 187"/>
                <a:gd name="T11" fmla="*/ 130 h 206"/>
                <a:gd name="T12" fmla="*/ 109 w 187"/>
                <a:gd name="T13" fmla="*/ 114 h 206"/>
                <a:gd name="T14" fmla="*/ 122 w 187"/>
                <a:gd name="T15" fmla="*/ 102 h 206"/>
                <a:gd name="T16" fmla="*/ 134 w 187"/>
                <a:gd name="T17" fmla="*/ 94 h 206"/>
                <a:gd name="T18" fmla="*/ 127 w 187"/>
                <a:gd name="T19" fmla="*/ 91 h 206"/>
                <a:gd name="T20" fmla="*/ 120 w 187"/>
                <a:gd name="T21" fmla="*/ 88 h 206"/>
                <a:gd name="T22" fmla="*/ 113 w 187"/>
                <a:gd name="T23" fmla="*/ 88 h 206"/>
                <a:gd name="T24" fmla="*/ 107 w 187"/>
                <a:gd name="T25" fmla="*/ 87 h 206"/>
                <a:gd name="T26" fmla="*/ 100 w 187"/>
                <a:gd name="T27" fmla="*/ 87 h 206"/>
                <a:gd name="T28" fmla="*/ 94 w 187"/>
                <a:gd name="T29" fmla="*/ 85 h 206"/>
                <a:gd name="T30" fmla="*/ 88 w 187"/>
                <a:gd name="T31" fmla="*/ 83 h 206"/>
                <a:gd name="T32" fmla="*/ 82 w 187"/>
                <a:gd name="T33" fmla="*/ 82 h 206"/>
                <a:gd name="T34" fmla="*/ 76 w 187"/>
                <a:gd name="T35" fmla="*/ 77 h 206"/>
                <a:gd name="T36" fmla="*/ 68 w 187"/>
                <a:gd name="T37" fmla="*/ 68 h 206"/>
                <a:gd name="T38" fmla="*/ 59 w 187"/>
                <a:gd name="T39" fmla="*/ 56 h 206"/>
                <a:gd name="T40" fmla="*/ 50 w 187"/>
                <a:gd name="T41" fmla="*/ 43 h 206"/>
                <a:gd name="T42" fmla="*/ 40 w 187"/>
                <a:gd name="T43" fmla="*/ 29 h 206"/>
                <a:gd name="T44" fmla="*/ 28 w 187"/>
                <a:gd name="T45" fmla="*/ 17 h 206"/>
                <a:gd name="T46" fmla="*/ 14 w 187"/>
                <a:gd name="T47" fmla="*/ 6 h 206"/>
                <a:gd name="T48" fmla="*/ 0 w 187"/>
                <a:gd name="T49" fmla="*/ 0 h 206"/>
                <a:gd name="T50" fmla="*/ 20 w 187"/>
                <a:gd name="T51" fmla="*/ 1 h 206"/>
                <a:gd name="T52" fmla="*/ 40 w 187"/>
                <a:gd name="T53" fmla="*/ 4 h 206"/>
                <a:gd name="T54" fmla="*/ 58 w 187"/>
                <a:gd name="T55" fmla="*/ 11 h 206"/>
                <a:gd name="T56" fmla="*/ 74 w 187"/>
                <a:gd name="T57" fmla="*/ 17 h 206"/>
                <a:gd name="T58" fmla="*/ 91 w 187"/>
                <a:gd name="T59" fmla="*/ 28 h 206"/>
                <a:gd name="T60" fmla="*/ 108 w 187"/>
                <a:gd name="T61" fmla="*/ 42 h 206"/>
                <a:gd name="T62" fmla="*/ 125 w 187"/>
                <a:gd name="T63" fmla="*/ 59 h 206"/>
                <a:gd name="T64" fmla="*/ 144 w 187"/>
                <a:gd name="T65" fmla="*/ 80 h 206"/>
                <a:gd name="T66" fmla="*/ 152 w 187"/>
                <a:gd name="T67" fmla="*/ 93 h 206"/>
                <a:gd name="T68" fmla="*/ 161 w 187"/>
                <a:gd name="T69" fmla="*/ 104 h 206"/>
                <a:gd name="T70" fmla="*/ 167 w 187"/>
                <a:gd name="T71" fmla="*/ 114 h 206"/>
                <a:gd name="T72" fmla="*/ 173 w 187"/>
                <a:gd name="T73" fmla="*/ 125 h 206"/>
                <a:gd name="T74" fmla="*/ 178 w 187"/>
                <a:gd name="T75" fmla="*/ 136 h 206"/>
                <a:gd name="T76" fmla="*/ 182 w 187"/>
                <a:gd name="T77" fmla="*/ 144 h 206"/>
                <a:gd name="T78" fmla="*/ 185 w 187"/>
                <a:gd name="T79" fmla="*/ 152 h 206"/>
                <a:gd name="T80" fmla="*/ 187 w 187"/>
                <a:gd name="T81" fmla="*/ 156 h 206"/>
                <a:gd name="T82" fmla="*/ 174 w 187"/>
                <a:gd name="T83" fmla="*/ 144 h 206"/>
                <a:gd name="T84" fmla="*/ 161 w 187"/>
                <a:gd name="T85" fmla="*/ 136 h 206"/>
                <a:gd name="T86" fmla="*/ 146 w 187"/>
                <a:gd name="T87" fmla="*/ 135 h 206"/>
                <a:gd name="T88" fmla="*/ 133 w 187"/>
                <a:gd name="T89" fmla="*/ 139 h 206"/>
                <a:gd name="T90" fmla="*/ 121 w 187"/>
                <a:gd name="T91" fmla="*/ 147 h 206"/>
                <a:gd name="T92" fmla="*/ 113 w 187"/>
                <a:gd name="T93" fmla="*/ 163 h 206"/>
                <a:gd name="T94" fmla="*/ 107 w 187"/>
                <a:gd name="T95" fmla="*/ 181 h 206"/>
                <a:gd name="T96" fmla="*/ 104 w 187"/>
                <a:gd name="T97" fmla="*/ 206 h 2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7"/>
                <a:gd name="T148" fmla="*/ 0 h 206"/>
                <a:gd name="T149" fmla="*/ 187 w 187"/>
                <a:gd name="T150" fmla="*/ 206 h 20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7" h="206">
                  <a:moveTo>
                    <a:pt x="104" y="206"/>
                  </a:moveTo>
                  <a:lnTo>
                    <a:pt x="90" y="195"/>
                  </a:lnTo>
                  <a:lnTo>
                    <a:pt x="84" y="180"/>
                  </a:lnTo>
                  <a:lnTo>
                    <a:pt x="84" y="164"/>
                  </a:lnTo>
                  <a:lnTo>
                    <a:pt x="89" y="147"/>
                  </a:lnTo>
                  <a:lnTo>
                    <a:pt x="98" y="130"/>
                  </a:lnTo>
                  <a:lnTo>
                    <a:pt x="109" y="114"/>
                  </a:lnTo>
                  <a:lnTo>
                    <a:pt x="122" y="102"/>
                  </a:lnTo>
                  <a:lnTo>
                    <a:pt x="134" y="94"/>
                  </a:lnTo>
                  <a:lnTo>
                    <a:pt x="127" y="91"/>
                  </a:lnTo>
                  <a:lnTo>
                    <a:pt x="120" y="88"/>
                  </a:lnTo>
                  <a:lnTo>
                    <a:pt x="113" y="88"/>
                  </a:lnTo>
                  <a:lnTo>
                    <a:pt x="107" y="87"/>
                  </a:lnTo>
                  <a:lnTo>
                    <a:pt x="100" y="87"/>
                  </a:lnTo>
                  <a:lnTo>
                    <a:pt x="94" y="85"/>
                  </a:lnTo>
                  <a:lnTo>
                    <a:pt x="88" y="83"/>
                  </a:lnTo>
                  <a:lnTo>
                    <a:pt x="82" y="82"/>
                  </a:lnTo>
                  <a:lnTo>
                    <a:pt x="76" y="77"/>
                  </a:lnTo>
                  <a:lnTo>
                    <a:pt x="68" y="68"/>
                  </a:lnTo>
                  <a:lnTo>
                    <a:pt x="59" y="56"/>
                  </a:lnTo>
                  <a:lnTo>
                    <a:pt x="50" y="43"/>
                  </a:lnTo>
                  <a:lnTo>
                    <a:pt x="40" y="29"/>
                  </a:lnTo>
                  <a:lnTo>
                    <a:pt x="28" y="17"/>
                  </a:lnTo>
                  <a:lnTo>
                    <a:pt x="14" y="6"/>
                  </a:lnTo>
                  <a:lnTo>
                    <a:pt x="0" y="0"/>
                  </a:lnTo>
                  <a:lnTo>
                    <a:pt x="20" y="1"/>
                  </a:lnTo>
                  <a:lnTo>
                    <a:pt x="40" y="4"/>
                  </a:lnTo>
                  <a:lnTo>
                    <a:pt x="58" y="11"/>
                  </a:lnTo>
                  <a:lnTo>
                    <a:pt x="74" y="17"/>
                  </a:lnTo>
                  <a:lnTo>
                    <a:pt x="91" y="28"/>
                  </a:lnTo>
                  <a:lnTo>
                    <a:pt x="108" y="42"/>
                  </a:lnTo>
                  <a:lnTo>
                    <a:pt x="125" y="59"/>
                  </a:lnTo>
                  <a:lnTo>
                    <a:pt x="144" y="80"/>
                  </a:lnTo>
                  <a:lnTo>
                    <a:pt x="152" y="93"/>
                  </a:lnTo>
                  <a:lnTo>
                    <a:pt x="161" y="104"/>
                  </a:lnTo>
                  <a:lnTo>
                    <a:pt x="167" y="114"/>
                  </a:lnTo>
                  <a:lnTo>
                    <a:pt x="173" y="125"/>
                  </a:lnTo>
                  <a:lnTo>
                    <a:pt x="178" y="136"/>
                  </a:lnTo>
                  <a:lnTo>
                    <a:pt x="182" y="144"/>
                  </a:lnTo>
                  <a:lnTo>
                    <a:pt x="185" y="152"/>
                  </a:lnTo>
                  <a:lnTo>
                    <a:pt x="187" y="156"/>
                  </a:lnTo>
                  <a:lnTo>
                    <a:pt x="174" y="144"/>
                  </a:lnTo>
                  <a:lnTo>
                    <a:pt x="161" y="136"/>
                  </a:lnTo>
                  <a:lnTo>
                    <a:pt x="146" y="135"/>
                  </a:lnTo>
                  <a:lnTo>
                    <a:pt x="133" y="139"/>
                  </a:lnTo>
                  <a:lnTo>
                    <a:pt x="121" y="147"/>
                  </a:lnTo>
                  <a:lnTo>
                    <a:pt x="113" y="163"/>
                  </a:lnTo>
                  <a:lnTo>
                    <a:pt x="107" y="181"/>
                  </a:lnTo>
                  <a:lnTo>
                    <a:pt x="104" y="20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3" name="Freeform 34"/>
            <p:cNvSpPr>
              <a:spLocks/>
            </p:cNvSpPr>
            <p:nvPr/>
          </p:nvSpPr>
          <p:spPr bwMode="auto">
            <a:xfrm>
              <a:off x="40" y="603"/>
              <a:ext cx="172" cy="472"/>
            </a:xfrm>
            <a:custGeom>
              <a:avLst/>
              <a:gdLst>
                <a:gd name="T0" fmla="*/ 81 w 172"/>
                <a:gd name="T1" fmla="*/ 472 h 472"/>
                <a:gd name="T2" fmla="*/ 67 w 172"/>
                <a:gd name="T3" fmla="*/ 465 h 472"/>
                <a:gd name="T4" fmla="*/ 52 w 172"/>
                <a:gd name="T5" fmla="*/ 451 h 472"/>
                <a:gd name="T6" fmla="*/ 38 w 172"/>
                <a:gd name="T7" fmla="*/ 433 h 472"/>
                <a:gd name="T8" fmla="*/ 25 w 172"/>
                <a:gd name="T9" fmla="*/ 408 h 472"/>
                <a:gd name="T10" fmla="*/ 14 w 172"/>
                <a:gd name="T11" fmla="*/ 380 h 472"/>
                <a:gd name="T12" fmla="*/ 6 w 172"/>
                <a:gd name="T13" fmla="*/ 346 h 472"/>
                <a:gd name="T14" fmla="*/ 1 w 172"/>
                <a:gd name="T15" fmla="*/ 309 h 472"/>
                <a:gd name="T16" fmla="*/ 0 w 172"/>
                <a:gd name="T17" fmla="*/ 270 h 472"/>
                <a:gd name="T18" fmla="*/ 7 w 172"/>
                <a:gd name="T19" fmla="*/ 214 h 472"/>
                <a:gd name="T20" fmla="*/ 20 w 172"/>
                <a:gd name="T21" fmla="*/ 163 h 472"/>
                <a:gd name="T22" fmla="*/ 38 w 172"/>
                <a:gd name="T23" fmla="*/ 118 h 472"/>
                <a:gd name="T24" fmla="*/ 61 w 172"/>
                <a:gd name="T25" fmla="*/ 81 h 472"/>
                <a:gd name="T26" fmla="*/ 87 w 172"/>
                <a:gd name="T27" fmla="*/ 50 h 472"/>
                <a:gd name="T28" fmla="*/ 115 w 172"/>
                <a:gd name="T29" fmla="*/ 25 h 472"/>
                <a:gd name="T30" fmla="*/ 144 w 172"/>
                <a:gd name="T31" fmla="*/ 9 h 472"/>
                <a:gd name="T32" fmla="*/ 172 w 172"/>
                <a:gd name="T33" fmla="*/ 0 h 472"/>
                <a:gd name="T34" fmla="*/ 153 w 172"/>
                <a:gd name="T35" fmla="*/ 13 h 472"/>
                <a:gd name="T36" fmla="*/ 133 w 172"/>
                <a:gd name="T37" fmla="*/ 28 h 472"/>
                <a:gd name="T38" fmla="*/ 114 w 172"/>
                <a:gd name="T39" fmla="*/ 44 h 472"/>
                <a:gd name="T40" fmla="*/ 96 w 172"/>
                <a:gd name="T41" fmla="*/ 62 h 472"/>
                <a:gd name="T42" fmla="*/ 78 w 172"/>
                <a:gd name="T43" fmla="*/ 84 h 472"/>
                <a:gd name="T44" fmla="*/ 63 w 172"/>
                <a:gd name="T45" fmla="*/ 110 h 472"/>
                <a:gd name="T46" fmla="*/ 50 w 172"/>
                <a:gd name="T47" fmla="*/ 141 h 472"/>
                <a:gd name="T48" fmla="*/ 40 w 172"/>
                <a:gd name="T49" fmla="*/ 180 h 472"/>
                <a:gd name="T50" fmla="*/ 34 w 172"/>
                <a:gd name="T51" fmla="*/ 227 h 472"/>
                <a:gd name="T52" fmla="*/ 36 w 172"/>
                <a:gd name="T53" fmla="*/ 236 h 472"/>
                <a:gd name="T54" fmla="*/ 37 w 172"/>
                <a:gd name="T55" fmla="*/ 244 h 472"/>
                <a:gd name="T56" fmla="*/ 40 w 172"/>
                <a:gd name="T57" fmla="*/ 244 h 472"/>
                <a:gd name="T58" fmla="*/ 46 w 172"/>
                <a:gd name="T59" fmla="*/ 234 h 472"/>
                <a:gd name="T60" fmla="*/ 51 w 172"/>
                <a:gd name="T61" fmla="*/ 228 h 472"/>
                <a:gd name="T62" fmla="*/ 58 w 172"/>
                <a:gd name="T63" fmla="*/ 227 h 472"/>
                <a:gd name="T64" fmla="*/ 68 w 172"/>
                <a:gd name="T65" fmla="*/ 227 h 472"/>
                <a:gd name="T66" fmla="*/ 78 w 172"/>
                <a:gd name="T67" fmla="*/ 231 h 472"/>
                <a:gd name="T68" fmla="*/ 86 w 172"/>
                <a:gd name="T69" fmla="*/ 241 h 472"/>
                <a:gd name="T70" fmla="*/ 93 w 172"/>
                <a:gd name="T71" fmla="*/ 254 h 472"/>
                <a:gd name="T72" fmla="*/ 98 w 172"/>
                <a:gd name="T73" fmla="*/ 272 h 472"/>
                <a:gd name="T74" fmla="*/ 100 w 172"/>
                <a:gd name="T75" fmla="*/ 293 h 472"/>
                <a:gd name="T76" fmla="*/ 98 w 172"/>
                <a:gd name="T77" fmla="*/ 315 h 472"/>
                <a:gd name="T78" fmla="*/ 93 w 172"/>
                <a:gd name="T79" fmla="*/ 332 h 472"/>
                <a:gd name="T80" fmla="*/ 86 w 172"/>
                <a:gd name="T81" fmla="*/ 346 h 472"/>
                <a:gd name="T82" fmla="*/ 78 w 172"/>
                <a:gd name="T83" fmla="*/ 354 h 472"/>
                <a:gd name="T84" fmla="*/ 69 w 172"/>
                <a:gd name="T85" fmla="*/ 358 h 472"/>
                <a:gd name="T86" fmla="*/ 61 w 172"/>
                <a:gd name="T87" fmla="*/ 357 h 472"/>
                <a:gd name="T88" fmla="*/ 55 w 172"/>
                <a:gd name="T89" fmla="*/ 351 h 472"/>
                <a:gd name="T90" fmla="*/ 52 w 172"/>
                <a:gd name="T91" fmla="*/ 338 h 472"/>
                <a:gd name="T92" fmla="*/ 50 w 172"/>
                <a:gd name="T93" fmla="*/ 330 h 472"/>
                <a:gd name="T94" fmla="*/ 48 w 172"/>
                <a:gd name="T95" fmla="*/ 326 h 472"/>
                <a:gd name="T96" fmla="*/ 45 w 172"/>
                <a:gd name="T97" fmla="*/ 327 h 472"/>
                <a:gd name="T98" fmla="*/ 38 w 172"/>
                <a:gd name="T99" fmla="*/ 334 h 472"/>
                <a:gd name="T100" fmla="*/ 38 w 172"/>
                <a:gd name="T101" fmla="*/ 348 h 472"/>
                <a:gd name="T102" fmla="*/ 38 w 172"/>
                <a:gd name="T103" fmla="*/ 361 h 472"/>
                <a:gd name="T104" fmla="*/ 39 w 172"/>
                <a:gd name="T105" fmla="*/ 377 h 472"/>
                <a:gd name="T106" fmla="*/ 42 w 172"/>
                <a:gd name="T107" fmla="*/ 394 h 472"/>
                <a:gd name="T108" fmla="*/ 46 w 172"/>
                <a:gd name="T109" fmla="*/ 411 h 472"/>
                <a:gd name="T110" fmla="*/ 54 w 172"/>
                <a:gd name="T111" fmla="*/ 430 h 472"/>
                <a:gd name="T112" fmla="*/ 66 w 172"/>
                <a:gd name="T113" fmla="*/ 450 h 472"/>
                <a:gd name="T114" fmla="*/ 81 w 172"/>
                <a:gd name="T115" fmla="*/ 472 h 47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2"/>
                <a:gd name="T175" fmla="*/ 0 h 472"/>
                <a:gd name="T176" fmla="*/ 172 w 172"/>
                <a:gd name="T177" fmla="*/ 472 h 47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2" h="472">
                  <a:moveTo>
                    <a:pt x="81" y="472"/>
                  </a:moveTo>
                  <a:lnTo>
                    <a:pt x="67" y="465"/>
                  </a:lnTo>
                  <a:lnTo>
                    <a:pt x="52" y="451"/>
                  </a:lnTo>
                  <a:lnTo>
                    <a:pt x="38" y="433"/>
                  </a:lnTo>
                  <a:lnTo>
                    <a:pt x="25" y="408"/>
                  </a:lnTo>
                  <a:lnTo>
                    <a:pt x="14" y="380"/>
                  </a:lnTo>
                  <a:lnTo>
                    <a:pt x="6" y="346"/>
                  </a:lnTo>
                  <a:lnTo>
                    <a:pt x="1" y="309"/>
                  </a:lnTo>
                  <a:lnTo>
                    <a:pt x="0" y="270"/>
                  </a:lnTo>
                  <a:lnTo>
                    <a:pt x="7" y="214"/>
                  </a:lnTo>
                  <a:lnTo>
                    <a:pt x="20" y="163"/>
                  </a:lnTo>
                  <a:lnTo>
                    <a:pt x="38" y="118"/>
                  </a:lnTo>
                  <a:lnTo>
                    <a:pt x="61" y="81"/>
                  </a:lnTo>
                  <a:lnTo>
                    <a:pt x="87" y="50"/>
                  </a:lnTo>
                  <a:lnTo>
                    <a:pt x="115" y="25"/>
                  </a:lnTo>
                  <a:lnTo>
                    <a:pt x="144" y="9"/>
                  </a:lnTo>
                  <a:lnTo>
                    <a:pt x="172" y="0"/>
                  </a:lnTo>
                  <a:lnTo>
                    <a:pt x="153" y="13"/>
                  </a:lnTo>
                  <a:lnTo>
                    <a:pt x="133" y="28"/>
                  </a:lnTo>
                  <a:lnTo>
                    <a:pt x="114" y="44"/>
                  </a:lnTo>
                  <a:lnTo>
                    <a:pt x="96" y="62"/>
                  </a:lnTo>
                  <a:lnTo>
                    <a:pt x="78" y="84"/>
                  </a:lnTo>
                  <a:lnTo>
                    <a:pt x="63" y="110"/>
                  </a:lnTo>
                  <a:lnTo>
                    <a:pt x="50" y="141"/>
                  </a:lnTo>
                  <a:lnTo>
                    <a:pt x="40" y="180"/>
                  </a:lnTo>
                  <a:lnTo>
                    <a:pt x="34" y="227"/>
                  </a:lnTo>
                  <a:lnTo>
                    <a:pt x="36" y="236"/>
                  </a:lnTo>
                  <a:lnTo>
                    <a:pt x="37" y="244"/>
                  </a:lnTo>
                  <a:lnTo>
                    <a:pt x="40" y="244"/>
                  </a:lnTo>
                  <a:lnTo>
                    <a:pt x="46" y="234"/>
                  </a:lnTo>
                  <a:lnTo>
                    <a:pt x="51" y="228"/>
                  </a:lnTo>
                  <a:lnTo>
                    <a:pt x="58" y="227"/>
                  </a:lnTo>
                  <a:lnTo>
                    <a:pt x="68" y="227"/>
                  </a:lnTo>
                  <a:lnTo>
                    <a:pt x="78" y="231"/>
                  </a:lnTo>
                  <a:lnTo>
                    <a:pt x="86" y="241"/>
                  </a:lnTo>
                  <a:lnTo>
                    <a:pt x="93" y="254"/>
                  </a:lnTo>
                  <a:lnTo>
                    <a:pt x="98" y="272"/>
                  </a:lnTo>
                  <a:lnTo>
                    <a:pt x="100" y="293"/>
                  </a:lnTo>
                  <a:lnTo>
                    <a:pt x="98" y="315"/>
                  </a:lnTo>
                  <a:lnTo>
                    <a:pt x="93" y="332"/>
                  </a:lnTo>
                  <a:lnTo>
                    <a:pt x="86" y="346"/>
                  </a:lnTo>
                  <a:lnTo>
                    <a:pt x="78" y="354"/>
                  </a:lnTo>
                  <a:lnTo>
                    <a:pt x="69" y="358"/>
                  </a:lnTo>
                  <a:lnTo>
                    <a:pt x="61" y="357"/>
                  </a:lnTo>
                  <a:lnTo>
                    <a:pt x="55" y="351"/>
                  </a:lnTo>
                  <a:lnTo>
                    <a:pt x="52" y="338"/>
                  </a:lnTo>
                  <a:lnTo>
                    <a:pt x="50" y="330"/>
                  </a:lnTo>
                  <a:lnTo>
                    <a:pt x="48" y="326"/>
                  </a:lnTo>
                  <a:lnTo>
                    <a:pt x="45" y="327"/>
                  </a:lnTo>
                  <a:lnTo>
                    <a:pt x="38" y="334"/>
                  </a:lnTo>
                  <a:lnTo>
                    <a:pt x="38" y="348"/>
                  </a:lnTo>
                  <a:lnTo>
                    <a:pt x="38" y="361"/>
                  </a:lnTo>
                  <a:lnTo>
                    <a:pt x="39" y="377"/>
                  </a:lnTo>
                  <a:lnTo>
                    <a:pt x="42" y="394"/>
                  </a:lnTo>
                  <a:lnTo>
                    <a:pt x="46" y="411"/>
                  </a:lnTo>
                  <a:lnTo>
                    <a:pt x="54" y="430"/>
                  </a:lnTo>
                  <a:lnTo>
                    <a:pt x="66" y="450"/>
                  </a:lnTo>
                  <a:lnTo>
                    <a:pt x="81" y="472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4" name="Freeform 35"/>
            <p:cNvSpPr>
              <a:spLocks/>
            </p:cNvSpPr>
            <p:nvPr/>
          </p:nvSpPr>
          <p:spPr bwMode="auto">
            <a:xfrm>
              <a:off x="247" y="323"/>
              <a:ext cx="106" cy="136"/>
            </a:xfrm>
            <a:custGeom>
              <a:avLst/>
              <a:gdLst>
                <a:gd name="T0" fmla="*/ 10 w 106"/>
                <a:gd name="T1" fmla="*/ 12 h 136"/>
                <a:gd name="T2" fmla="*/ 17 w 106"/>
                <a:gd name="T3" fmla="*/ 4 h 136"/>
                <a:gd name="T4" fmla="*/ 24 w 106"/>
                <a:gd name="T5" fmla="*/ 1 h 136"/>
                <a:gd name="T6" fmla="*/ 33 w 106"/>
                <a:gd name="T7" fmla="*/ 0 h 136"/>
                <a:gd name="T8" fmla="*/ 40 w 106"/>
                <a:gd name="T9" fmla="*/ 3 h 136"/>
                <a:gd name="T10" fmla="*/ 47 w 106"/>
                <a:gd name="T11" fmla="*/ 9 h 136"/>
                <a:gd name="T12" fmla="*/ 54 w 106"/>
                <a:gd name="T13" fmla="*/ 18 h 136"/>
                <a:gd name="T14" fmla="*/ 60 w 106"/>
                <a:gd name="T15" fmla="*/ 31 h 136"/>
                <a:gd name="T16" fmla="*/ 66 w 106"/>
                <a:gd name="T17" fmla="*/ 46 h 136"/>
                <a:gd name="T18" fmla="*/ 72 w 106"/>
                <a:gd name="T19" fmla="*/ 62 h 136"/>
                <a:gd name="T20" fmla="*/ 78 w 106"/>
                <a:gd name="T21" fmla="*/ 77 h 136"/>
                <a:gd name="T22" fmla="*/ 84 w 106"/>
                <a:gd name="T23" fmla="*/ 93 h 136"/>
                <a:gd name="T24" fmla="*/ 92 w 106"/>
                <a:gd name="T25" fmla="*/ 107 h 136"/>
                <a:gd name="T26" fmla="*/ 96 w 106"/>
                <a:gd name="T27" fmla="*/ 119 h 136"/>
                <a:gd name="T28" fmla="*/ 101 w 106"/>
                <a:gd name="T29" fmla="*/ 128 h 136"/>
                <a:gd name="T30" fmla="*/ 105 w 106"/>
                <a:gd name="T31" fmla="*/ 134 h 136"/>
                <a:gd name="T32" fmla="*/ 106 w 106"/>
                <a:gd name="T33" fmla="*/ 136 h 136"/>
                <a:gd name="T34" fmla="*/ 105 w 106"/>
                <a:gd name="T35" fmla="*/ 134 h 136"/>
                <a:gd name="T36" fmla="*/ 99 w 106"/>
                <a:gd name="T37" fmla="*/ 130 h 136"/>
                <a:gd name="T38" fmla="*/ 92 w 106"/>
                <a:gd name="T39" fmla="*/ 125 h 136"/>
                <a:gd name="T40" fmla="*/ 82 w 106"/>
                <a:gd name="T41" fmla="*/ 117 h 136"/>
                <a:gd name="T42" fmla="*/ 71 w 106"/>
                <a:gd name="T43" fmla="*/ 110 h 136"/>
                <a:gd name="T44" fmla="*/ 60 w 106"/>
                <a:gd name="T45" fmla="*/ 100 h 136"/>
                <a:gd name="T46" fmla="*/ 48 w 106"/>
                <a:gd name="T47" fmla="*/ 93 h 136"/>
                <a:gd name="T48" fmla="*/ 36 w 106"/>
                <a:gd name="T49" fmla="*/ 86 h 136"/>
                <a:gd name="T50" fmla="*/ 24 w 106"/>
                <a:gd name="T51" fmla="*/ 79 h 136"/>
                <a:gd name="T52" fmla="*/ 15 w 106"/>
                <a:gd name="T53" fmla="*/ 69 h 136"/>
                <a:gd name="T54" fmla="*/ 8 w 106"/>
                <a:gd name="T55" fmla="*/ 60 h 136"/>
                <a:gd name="T56" fmla="*/ 3 w 106"/>
                <a:gd name="T57" fmla="*/ 51 h 136"/>
                <a:gd name="T58" fmla="*/ 0 w 106"/>
                <a:gd name="T59" fmla="*/ 41 h 136"/>
                <a:gd name="T60" fmla="*/ 0 w 106"/>
                <a:gd name="T61" fmla="*/ 31 h 136"/>
                <a:gd name="T62" fmla="*/ 4 w 106"/>
                <a:gd name="T63" fmla="*/ 21 h 136"/>
                <a:gd name="T64" fmla="*/ 10 w 106"/>
                <a:gd name="T65" fmla="*/ 12 h 1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136"/>
                <a:gd name="T101" fmla="*/ 106 w 106"/>
                <a:gd name="T102" fmla="*/ 136 h 1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136">
                  <a:moveTo>
                    <a:pt x="10" y="12"/>
                  </a:moveTo>
                  <a:lnTo>
                    <a:pt x="17" y="4"/>
                  </a:lnTo>
                  <a:lnTo>
                    <a:pt x="24" y="1"/>
                  </a:lnTo>
                  <a:lnTo>
                    <a:pt x="33" y="0"/>
                  </a:lnTo>
                  <a:lnTo>
                    <a:pt x="40" y="3"/>
                  </a:lnTo>
                  <a:lnTo>
                    <a:pt x="47" y="9"/>
                  </a:lnTo>
                  <a:lnTo>
                    <a:pt x="54" y="18"/>
                  </a:lnTo>
                  <a:lnTo>
                    <a:pt x="60" y="31"/>
                  </a:lnTo>
                  <a:lnTo>
                    <a:pt x="66" y="46"/>
                  </a:lnTo>
                  <a:lnTo>
                    <a:pt x="72" y="62"/>
                  </a:lnTo>
                  <a:lnTo>
                    <a:pt x="78" y="77"/>
                  </a:lnTo>
                  <a:lnTo>
                    <a:pt x="84" y="93"/>
                  </a:lnTo>
                  <a:lnTo>
                    <a:pt x="92" y="107"/>
                  </a:lnTo>
                  <a:lnTo>
                    <a:pt x="96" y="119"/>
                  </a:lnTo>
                  <a:lnTo>
                    <a:pt x="101" y="128"/>
                  </a:lnTo>
                  <a:lnTo>
                    <a:pt x="105" y="134"/>
                  </a:lnTo>
                  <a:lnTo>
                    <a:pt x="106" y="136"/>
                  </a:lnTo>
                  <a:lnTo>
                    <a:pt x="105" y="134"/>
                  </a:lnTo>
                  <a:lnTo>
                    <a:pt x="99" y="130"/>
                  </a:lnTo>
                  <a:lnTo>
                    <a:pt x="92" y="125"/>
                  </a:lnTo>
                  <a:lnTo>
                    <a:pt x="82" y="117"/>
                  </a:lnTo>
                  <a:lnTo>
                    <a:pt x="71" y="110"/>
                  </a:lnTo>
                  <a:lnTo>
                    <a:pt x="60" y="100"/>
                  </a:lnTo>
                  <a:lnTo>
                    <a:pt x="48" y="93"/>
                  </a:lnTo>
                  <a:lnTo>
                    <a:pt x="36" y="86"/>
                  </a:lnTo>
                  <a:lnTo>
                    <a:pt x="24" y="79"/>
                  </a:lnTo>
                  <a:lnTo>
                    <a:pt x="15" y="69"/>
                  </a:lnTo>
                  <a:lnTo>
                    <a:pt x="8" y="60"/>
                  </a:lnTo>
                  <a:lnTo>
                    <a:pt x="3" y="51"/>
                  </a:lnTo>
                  <a:lnTo>
                    <a:pt x="0" y="41"/>
                  </a:lnTo>
                  <a:lnTo>
                    <a:pt x="0" y="31"/>
                  </a:lnTo>
                  <a:lnTo>
                    <a:pt x="4" y="21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5" name="Freeform 36"/>
            <p:cNvSpPr>
              <a:spLocks/>
            </p:cNvSpPr>
            <p:nvPr/>
          </p:nvSpPr>
          <p:spPr bwMode="auto">
            <a:xfrm>
              <a:off x="49" y="68"/>
              <a:ext cx="344" cy="442"/>
            </a:xfrm>
            <a:custGeom>
              <a:avLst/>
              <a:gdLst>
                <a:gd name="T0" fmla="*/ 99 w 344"/>
                <a:gd name="T1" fmla="*/ 239 h 442"/>
                <a:gd name="T2" fmla="*/ 78 w 344"/>
                <a:gd name="T3" fmla="*/ 233 h 442"/>
                <a:gd name="T4" fmla="*/ 59 w 344"/>
                <a:gd name="T5" fmla="*/ 211 h 442"/>
                <a:gd name="T6" fmla="*/ 43 w 344"/>
                <a:gd name="T7" fmla="*/ 166 h 442"/>
                <a:gd name="T8" fmla="*/ 35 w 344"/>
                <a:gd name="T9" fmla="*/ 98 h 442"/>
                <a:gd name="T10" fmla="*/ 23 w 344"/>
                <a:gd name="T11" fmla="*/ 48 h 442"/>
                <a:gd name="T12" fmla="*/ 11 w 344"/>
                <a:gd name="T13" fmla="*/ 19 h 442"/>
                <a:gd name="T14" fmla="*/ 1 w 344"/>
                <a:gd name="T15" fmla="*/ 3 h 442"/>
                <a:gd name="T16" fmla="*/ 4 w 344"/>
                <a:gd name="T17" fmla="*/ 2 h 442"/>
                <a:gd name="T18" fmla="*/ 16 w 344"/>
                <a:gd name="T19" fmla="*/ 13 h 442"/>
                <a:gd name="T20" fmla="*/ 39 w 344"/>
                <a:gd name="T21" fmla="*/ 30 h 442"/>
                <a:gd name="T22" fmla="*/ 77 w 344"/>
                <a:gd name="T23" fmla="*/ 44 h 442"/>
                <a:gd name="T24" fmla="*/ 130 w 344"/>
                <a:gd name="T25" fmla="*/ 54 h 442"/>
                <a:gd name="T26" fmla="*/ 165 w 344"/>
                <a:gd name="T27" fmla="*/ 75 h 442"/>
                <a:gd name="T28" fmla="*/ 181 w 344"/>
                <a:gd name="T29" fmla="*/ 99 h 442"/>
                <a:gd name="T30" fmla="*/ 186 w 344"/>
                <a:gd name="T31" fmla="*/ 126 h 442"/>
                <a:gd name="T32" fmla="*/ 190 w 344"/>
                <a:gd name="T33" fmla="*/ 151 h 442"/>
                <a:gd name="T34" fmla="*/ 203 w 344"/>
                <a:gd name="T35" fmla="*/ 148 h 442"/>
                <a:gd name="T36" fmla="*/ 206 w 344"/>
                <a:gd name="T37" fmla="*/ 129 h 442"/>
                <a:gd name="T38" fmla="*/ 209 w 344"/>
                <a:gd name="T39" fmla="*/ 109 h 442"/>
                <a:gd name="T40" fmla="*/ 221 w 344"/>
                <a:gd name="T41" fmla="*/ 87 h 442"/>
                <a:gd name="T42" fmla="*/ 246 w 344"/>
                <a:gd name="T43" fmla="*/ 70 h 442"/>
                <a:gd name="T44" fmla="*/ 285 w 344"/>
                <a:gd name="T45" fmla="*/ 68 h 442"/>
                <a:gd name="T46" fmla="*/ 314 w 344"/>
                <a:gd name="T47" fmla="*/ 86 h 442"/>
                <a:gd name="T48" fmla="*/ 330 w 344"/>
                <a:gd name="T49" fmla="*/ 118 h 442"/>
                <a:gd name="T50" fmla="*/ 340 w 344"/>
                <a:gd name="T51" fmla="*/ 158 h 442"/>
                <a:gd name="T52" fmla="*/ 327 w 344"/>
                <a:gd name="T53" fmla="*/ 158 h 442"/>
                <a:gd name="T54" fmla="*/ 291 w 344"/>
                <a:gd name="T55" fmla="*/ 154 h 442"/>
                <a:gd name="T56" fmla="*/ 262 w 344"/>
                <a:gd name="T57" fmla="*/ 180 h 442"/>
                <a:gd name="T58" fmla="*/ 251 w 344"/>
                <a:gd name="T59" fmla="*/ 222 h 442"/>
                <a:gd name="T60" fmla="*/ 250 w 344"/>
                <a:gd name="T61" fmla="*/ 242 h 442"/>
                <a:gd name="T62" fmla="*/ 237 w 344"/>
                <a:gd name="T63" fmla="*/ 239 h 442"/>
                <a:gd name="T64" fmla="*/ 221 w 344"/>
                <a:gd name="T65" fmla="*/ 241 h 442"/>
                <a:gd name="T66" fmla="*/ 207 w 344"/>
                <a:gd name="T67" fmla="*/ 250 h 442"/>
                <a:gd name="T68" fmla="*/ 190 w 344"/>
                <a:gd name="T69" fmla="*/ 275 h 442"/>
                <a:gd name="T70" fmla="*/ 186 w 344"/>
                <a:gd name="T71" fmla="*/ 313 h 442"/>
                <a:gd name="T72" fmla="*/ 173 w 344"/>
                <a:gd name="T73" fmla="*/ 323 h 442"/>
                <a:gd name="T74" fmla="*/ 141 w 344"/>
                <a:gd name="T75" fmla="*/ 337 h 442"/>
                <a:gd name="T76" fmla="*/ 120 w 344"/>
                <a:gd name="T77" fmla="*/ 374 h 442"/>
                <a:gd name="T78" fmla="*/ 124 w 344"/>
                <a:gd name="T79" fmla="*/ 420 h 442"/>
                <a:gd name="T80" fmla="*/ 123 w 344"/>
                <a:gd name="T81" fmla="*/ 437 h 442"/>
                <a:gd name="T82" fmla="*/ 93 w 344"/>
                <a:gd name="T83" fmla="*/ 425 h 442"/>
                <a:gd name="T84" fmla="*/ 67 w 344"/>
                <a:gd name="T85" fmla="*/ 403 h 442"/>
                <a:gd name="T86" fmla="*/ 54 w 344"/>
                <a:gd name="T87" fmla="*/ 366 h 442"/>
                <a:gd name="T88" fmla="*/ 55 w 344"/>
                <a:gd name="T89" fmla="*/ 317 h 442"/>
                <a:gd name="T90" fmla="*/ 69 w 344"/>
                <a:gd name="T91" fmla="*/ 284 h 442"/>
                <a:gd name="T92" fmla="*/ 85 w 344"/>
                <a:gd name="T93" fmla="*/ 268 h 442"/>
                <a:gd name="T94" fmla="*/ 101 w 344"/>
                <a:gd name="T95" fmla="*/ 264 h 442"/>
                <a:gd name="T96" fmla="*/ 115 w 344"/>
                <a:gd name="T97" fmla="*/ 261 h 442"/>
                <a:gd name="T98" fmla="*/ 118 w 344"/>
                <a:gd name="T99" fmla="*/ 244 h 4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4"/>
                <a:gd name="T151" fmla="*/ 0 h 442"/>
                <a:gd name="T152" fmla="*/ 344 w 344"/>
                <a:gd name="T153" fmla="*/ 442 h 44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4" h="442">
                  <a:moveTo>
                    <a:pt x="107" y="239"/>
                  </a:moveTo>
                  <a:lnTo>
                    <a:pt x="99" y="239"/>
                  </a:lnTo>
                  <a:lnTo>
                    <a:pt x="89" y="236"/>
                  </a:lnTo>
                  <a:lnTo>
                    <a:pt x="78" y="233"/>
                  </a:lnTo>
                  <a:lnTo>
                    <a:pt x="69" y="225"/>
                  </a:lnTo>
                  <a:lnTo>
                    <a:pt x="59" y="211"/>
                  </a:lnTo>
                  <a:lnTo>
                    <a:pt x="49" y="193"/>
                  </a:lnTo>
                  <a:lnTo>
                    <a:pt x="43" y="166"/>
                  </a:lnTo>
                  <a:lnTo>
                    <a:pt x="39" y="132"/>
                  </a:lnTo>
                  <a:lnTo>
                    <a:pt x="35" y="98"/>
                  </a:lnTo>
                  <a:lnTo>
                    <a:pt x="29" y="70"/>
                  </a:lnTo>
                  <a:lnTo>
                    <a:pt x="23" y="48"/>
                  </a:lnTo>
                  <a:lnTo>
                    <a:pt x="17" y="31"/>
                  </a:lnTo>
                  <a:lnTo>
                    <a:pt x="11" y="19"/>
                  </a:lnTo>
                  <a:lnTo>
                    <a:pt x="5" y="10"/>
                  </a:lnTo>
                  <a:lnTo>
                    <a:pt x="1" y="3"/>
                  </a:lnTo>
                  <a:lnTo>
                    <a:pt x="0" y="0"/>
                  </a:lnTo>
                  <a:lnTo>
                    <a:pt x="4" y="2"/>
                  </a:lnTo>
                  <a:lnTo>
                    <a:pt x="9" y="6"/>
                  </a:lnTo>
                  <a:lnTo>
                    <a:pt x="16" y="13"/>
                  </a:lnTo>
                  <a:lnTo>
                    <a:pt x="25" y="20"/>
                  </a:lnTo>
                  <a:lnTo>
                    <a:pt x="39" y="30"/>
                  </a:lnTo>
                  <a:lnTo>
                    <a:pt x="55" y="37"/>
                  </a:lnTo>
                  <a:lnTo>
                    <a:pt x="77" y="44"/>
                  </a:lnTo>
                  <a:lnTo>
                    <a:pt x="103" y="48"/>
                  </a:lnTo>
                  <a:lnTo>
                    <a:pt x="130" y="54"/>
                  </a:lnTo>
                  <a:lnTo>
                    <a:pt x="150" y="62"/>
                  </a:lnTo>
                  <a:lnTo>
                    <a:pt x="165" y="75"/>
                  </a:lnTo>
                  <a:lnTo>
                    <a:pt x="175" y="87"/>
                  </a:lnTo>
                  <a:lnTo>
                    <a:pt x="181" y="99"/>
                  </a:lnTo>
                  <a:lnTo>
                    <a:pt x="184" y="113"/>
                  </a:lnTo>
                  <a:lnTo>
                    <a:pt x="186" y="126"/>
                  </a:lnTo>
                  <a:lnTo>
                    <a:pt x="186" y="137"/>
                  </a:lnTo>
                  <a:lnTo>
                    <a:pt x="190" y="151"/>
                  </a:lnTo>
                  <a:lnTo>
                    <a:pt x="196" y="154"/>
                  </a:lnTo>
                  <a:lnTo>
                    <a:pt x="203" y="148"/>
                  </a:lnTo>
                  <a:lnTo>
                    <a:pt x="206" y="137"/>
                  </a:lnTo>
                  <a:lnTo>
                    <a:pt x="206" y="129"/>
                  </a:lnTo>
                  <a:lnTo>
                    <a:pt x="207" y="120"/>
                  </a:lnTo>
                  <a:lnTo>
                    <a:pt x="209" y="109"/>
                  </a:lnTo>
                  <a:lnTo>
                    <a:pt x="214" y="98"/>
                  </a:lnTo>
                  <a:lnTo>
                    <a:pt x="221" y="87"/>
                  </a:lnTo>
                  <a:lnTo>
                    <a:pt x="232" y="78"/>
                  </a:lnTo>
                  <a:lnTo>
                    <a:pt x="246" y="70"/>
                  </a:lnTo>
                  <a:lnTo>
                    <a:pt x="266" y="67"/>
                  </a:lnTo>
                  <a:lnTo>
                    <a:pt x="285" y="68"/>
                  </a:lnTo>
                  <a:lnTo>
                    <a:pt x="302" y="75"/>
                  </a:lnTo>
                  <a:lnTo>
                    <a:pt x="314" y="86"/>
                  </a:lnTo>
                  <a:lnTo>
                    <a:pt x="323" y="101"/>
                  </a:lnTo>
                  <a:lnTo>
                    <a:pt x="330" y="118"/>
                  </a:lnTo>
                  <a:lnTo>
                    <a:pt x="336" y="138"/>
                  </a:lnTo>
                  <a:lnTo>
                    <a:pt x="340" y="158"/>
                  </a:lnTo>
                  <a:lnTo>
                    <a:pt x="344" y="179"/>
                  </a:lnTo>
                  <a:lnTo>
                    <a:pt x="327" y="158"/>
                  </a:lnTo>
                  <a:lnTo>
                    <a:pt x="309" y="151"/>
                  </a:lnTo>
                  <a:lnTo>
                    <a:pt x="291" y="154"/>
                  </a:lnTo>
                  <a:lnTo>
                    <a:pt x="275" y="163"/>
                  </a:lnTo>
                  <a:lnTo>
                    <a:pt x="262" y="180"/>
                  </a:lnTo>
                  <a:lnTo>
                    <a:pt x="254" y="200"/>
                  </a:lnTo>
                  <a:lnTo>
                    <a:pt x="251" y="222"/>
                  </a:lnTo>
                  <a:lnTo>
                    <a:pt x="255" y="245"/>
                  </a:lnTo>
                  <a:lnTo>
                    <a:pt x="250" y="242"/>
                  </a:lnTo>
                  <a:lnTo>
                    <a:pt x="244" y="239"/>
                  </a:lnTo>
                  <a:lnTo>
                    <a:pt x="237" y="239"/>
                  </a:lnTo>
                  <a:lnTo>
                    <a:pt x="230" y="239"/>
                  </a:lnTo>
                  <a:lnTo>
                    <a:pt x="221" y="241"/>
                  </a:lnTo>
                  <a:lnTo>
                    <a:pt x="214" y="244"/>
                  </a:lnTo>
                  <a:lnTo>
                    <a:pt x="207" y="250"/>
                  </a:lnTo>
                  <a:lnTo>
                    <a:pt x="200" y="256"/>
                  </a:lnTo>
                  <a:lnTo>
                    <a:pt x="190" y="275"/>
                  </a:lnTo>
                  <a:lnTo>
                    <a:pt x="186" y="295"/>
                  </a:lnTo>
                  <a:lnTo>
                    <a:pt x="186" y="313"/>
                  </a:lnTo>
                  <a:lnTo>
                    <a:pt x="191" y="327"/>
                  </a:lnTo>
                  <a:lnTo>
                    <a:pt x="173" y="323"/>
                  </a:lnTo>
                  <a:lnTo>
                    <a:pt x="156" y="326"/>
                  </a:lnTo>
                  <a:lnTo>
                    <a:pt x="141" y="337"/>
                  </a:lnTo>
                  <a:lnTo>
                    <a:pt x="127" y="354"/>
                  </a:lnTo>
                  <a:lnTo>
                    <a:pt x="120" y="374"/>
                  </a:lnTo>
                  <a:lnTo>
                    <a:pt x="118" y="397"/>
                  </a:lnTo>
                  <a:lnTo>
                    <a:pt x="124" y="420"/>
                  </a:lnTo>
                  <a:lnTo>
                    <a:pt x="138" y="442"/>
                  </a:lnTo>
                  <a:lnTo>
                    <a:pt x="123" y="437"/>
                  </a:lnTo>
                  <a:lnTo>
                    <a:pt x="107" y="433"/>
                  </a:lnTo>
                  <a:lnTo>
                    <a:pt x="93" y="425"/>
                  </a:lnTo>
                  <a:lnTo>
                    <a:pt x="79" y="416"/>
                  </a:lnTo>
                  <a:lnTo>
                    <a:pt x="67" y="403"/>
                  </a:lnTo>
                  <a:lnTo>
                    <a:pt x="59" y="388"/>
                  </a:lnTo>
                  <a:lnTo>
                    <a:pt x="54" y="366"/>
                  </a:lnTo>
                  <a:lnTo>
                    <a:pt x="53" y="341"/>
                  </a:lnTo>
                  <a:lnTo>
                    <a:pt x="55" y="317"/>
                  </a:lnTo>
                  <a:lnTo>
                    <a:pt x="61" y="298"/>
                  </a:lnTo>
                  <a:lnTo>
                    <a:pt x="69" y="284"/>
                  </a:lnTo>
                  <a:lnTo>
                    <a:pt x="77" y="275"/>
                  </a:lnTo>
                  <a:lnTo>
                    <a:pt x="85" y="268"/>
                  </a:lnTo>
                  <a:lnTo>
                    <a:pt x="94" y="265"/>
                  </a:lnTo>
                  <a:lnTo>
                    <a:pt x="101" y="264"/>
                  </a:lnTo>
                  <a:lnTo>
                    <a:pt x="107" y="264"/>
                  </a:lnTo>
                  <a:lnTo>
                    <a:pt x="115" y="261"/>
                  </a:lnTo>
                  <a:lnTo>
                    <a:pt x="120" y="251"/>
                  </a:lnTo>
                  <a:lnTo>
                    <a:pt x="118" y="244"/>
                  </a:lnTo>
                  <a:lnTo>
                    <a:pt x="107" y="239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6" name="Freeform 37"/>
            <p:cNvSpPr>
              <a:spLocks/>
            </p:cNvSpPr>
            <p:nvPr/>
          </p:nvSpPr>
          <p:spPr bwMode="auto">
            <a:xfrm>
              <a:off x="2880" y="3352"/>
              <a:ext cx="2341" cy="729"/>
            </a:xfrm>
            <a:custGeom>
              <a:avLst/>
              <a:gdLst>
                <a:gd name="T0" fmla="*/ 2251 w 2341"/>
                <a:gd name="T1" fmla="*/ 726 h 729"/>
                <a:gd name="T2" fmla="*/ 2204 w 2341"/>
                <a:gd name="T3" fmla="*/ 726 h 729"/>
                <a:gd name="T4" fmla="*/ 2179 w 2341"/>
                <a:gd name="T5" fmla="*/ 711 h 729"/>
                <a:gd name="T6" fmla="*/ 2179 w 2341"/>
                <a:gd name="T7" fmla="*/ 694 h 729"/>
                <a:gd name="T8" fmla="*/ 2233 w 2341"/>
                <a:gd name="T9" fmla="*/ 715 h 729"/>
                <a:gd name="T10" fmla="*/ 2274 w 2341"/>
                <a:gd name="T11" fmla="*/ 703 h 729"/>
                <a:gd name="T12" fmla="*/ 2298 w 2341"/>
                <a:gd name="T13" fmla="*/ 675 h 729"/>
                <a:gd name="T14" fmla="*/ 2317 w 2341"/>
                <a:gd name="T15" fmla="*/ 624 h 729"/>
                <a:gd name="T16" fmla="*/ 2313 w 2341"/>
                <a:gd name="T17" fmla="*/ 548 h 729"/>
                <a:gd name="T18" fmla="*/ 2267 w 2341"/>
                <a:gd name="T19" fmla="*/ 487 h 729"/>
                <a:gd name="T20" fmla="*/ 2252 w 2341"/>
                <a:gd name="T21" fmla="*/ 453 h 729"/>
                <a:gd name="T22" fmla="*/ 2257 w 2341"/>
                <a:gd name="T23" fmla="*/ 421 h 729"/>
                <a:gd name="T24" fmla="*/ 2249 w 2341"/>
                <a:gd name="T25" fmla="*/ 433 h 729"/>
                <a:gd name="T26" fmla="*/ 2223 w 2341"/>
                <a:gd name="T27" fmla="*/ 456 h 729"/>
                <a:gd name="T28" fmla="*/ 2196 w 2341"/>
                <a:gd name="T29" fmla="*/ 466 h 729"/>
                <a:gd name="T30" fmla="*/ 2173 w 2341"/>
                <a:gd name="T31" fmla="*/ 455 h 729"/>
                <a:gd name="T32" fmla="*/ 2157 w 2341"/>
                <a:gd name="T33" fmla="*/ 421 h 729"/>
                <a:gd name="T34" fmla="*/ 2160 w 2341"/>
                <a:gd name="T35" fmla="*/ 391 h 729"/>
                <a:gd name="T36" fmla="*/ 2185 w 2341"/>
                <a:gd name="T37" fmla="*/ 407 h 729"/>
                <a:gd name="T38" fmla="*/ 2207 w 2341"/>
                <a:gd name="T39" fmla="*/ 382 h 729"/>
                <a:gd name="T40" fmla="*/ 2204 w 2341"/>
                <a:gd name="T41" fmla="*/ 335 h 729"/>
                <a:gd name="T42" fmla="*/ 2151 w 2341"/>
                <a:gd name="T43" fmla="*/ 290 h 729"/>
                <a:gd name="T44" fmla="*/ 2104 w 2341"/>
                <a:gd name="T45" fmla="*/ 276 h 729"/>
                <a:gd name="T46" fmla="*/ 2074 w 2341"/>
                <a:gd name="T47" fmla="*/ 275 h 729"/>
                <a:gd name="T48" fmla="*/ 2070 w 2341"/>
                <a:gd name="T49" fmla="*/ 303 h 729"/>
                <a:gd name="T50" fmla="*/ 2077 w 2341"/>
                <a:gd name="T51" fmla="*/ 332 h 729"/>
                <a:gd name="T52" fmla="*/ 2077 w 2341"/>
                <a:gd name="T53" fmla="*/ 342 h 729"/>
                <a:gd name="T54" fmla="*/ 2077 w 2341"/>
                <a:gd name="T55" fmla="*/ 343 h 729"/>
                <a:gd name="T56" fmla="*/ 0 w 2341"/>
                <a:gd name="T57" fmla="*/ 332 h 729"/>
                <a:gd name="T58" fmla="*/ 2054 w 2341"/>
                <a:gd name="T59" fmla="*/ 233 h 729"/>
                <a:gd name="T60" fmla="*/ 2078 w 2341"/>
                <a:gd name="T61" fmla="*/ 98 h 729"/>
                <a:gd name="T62" fmla="*/ 2130 w 2341"/>
                <a:gd name="T63" fmla="*/ 0 h 729"/>
                <a:gd name="T64" fmla="*/ 2109 w 2341"/>
                <a:gd name="T65" fmla="*/ 56 h 729"/>
                <a:gd name="T66" fmla="*/ 2077 w 2341"/>
                <a:gd name="T67" fmla="*/ 148 h 729"/>
                <a:gd name="T68" fmla="*/ 2066 w 2341"/>
                <a:gd name="T69" fmla="*/ 259 h 729"/>
                <a:gd name="T70" fmla="*/ 2122 w 2341"/>
                <a:gd name="T71" fmla="*/ 266 h 729"/>
                <a:gd name="T72" fmla="*/ 2179 w 2341"/>
                <a:gd name="T73" fmla="*/ 287 h 729"/>
                <a:gd name="T74" fmla="*/ 2233 w 2341"/>
                <a:gd name="T75" fmla="*/ 320 h 729"/>
                <a:gd name="T76" fmla="*/ 2279 w 2341"/>
                <a:gd name="T77" fmla="*/ 365 h 729"/>
                <a:gd name="T78" fmla="*/ 2315 w 2341"/>
                <a:gd name="T79" fmla="*/ 421 h 729"/>
                <a:gd name="T80" fmla="*/ 2337 w 2341"/>
                <a:gd name="T81" fmla="*/ 501 h 729"/>
                <a:gd name="T82" fmla="*/ 2336 w 2341"/>
                <a:gd name="T83" fmla="*/ 616 h 729"/>
                <a:gd name="T84" fmla="*/ 2294 w 2341"/>
                <a:gd name="T85" fmla="*/ 704 h 7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341"/>
                <a:gd name="T130" fmla="*/ 0 h 729"/>
                <a:gd name="T131" fmla="*/ 2341 w 2341"/>
                <a:gd name="T132" fmla="*/ 729 h 72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341" h="729">
                  <a:moveTo>
                    <a:pt x="2294" y="704"/>
                  </a:moveTo>
                  <a:lnTo>
                    <a:pt x="2271" y="718"/>
                  </a:lnTo>
                  <a:lnTo>
                    <a:pt x="2251" y="726"/>
                  </a:lnTo>
                  <a:lnTo>
                    <a:pt x="2233" y="729"/>
                  </a:lnTo>
                  <a:lnTo>
                    <a:pt x="2217" y="729"/>
                  </a:lnTo>
                  <a:lnTo>
                    <a:pt x="2204" y="726"/>
                  </a:lnTo>
                  <a:lnTo>
                    <a:pt x="2192" y="721"/>
                  </a:lnTo>
                  <a:lnTo>
                    <a:pt x="2185" y="715"/>
                  </a:lnTo>
                  <a:lnTo>
                    <a:pt x="2179" y="711"/>
                  </a:lnTo>
                  <a:lnTo>
                    <a:pt x="2173" y="701"/>
                  </a:lnTo>
                  <a:lnTo>
                    <a:pt x="2173" y="695"/>
                  </a:lnTo>
                  <a:lnTo>
                    <a:pt x="2179" y="694"/>
                  </a:lnTo>
                  <a:lnTo>
                    <a:pt x="2193" y="701"/>
                  </a:lnTo>
                  <a:lnTo>
                    <a:pt x="2215" y="711"/>
                  </a:lnTo>
                  <a:lnTo>
                    <a:pt x="2233" y="715"/>
                  </a:lnTo>
                  <a:lnTo>
                    <a:pt x="2250" y="715"/>
                  </a:lnTo>
                  <a:lnTo>
                    <a:pt x="2263" y="711"/>
                  </a:lnTo>
                  <a:lnTo>
                    <a:pt x="2274" y="703"/>
                  </a:lnTo>
                  <a:lnTo>
                    <a:pt x="2283" y="694"/>
                  </a:lnTo>
                  <a:lnTo>
                    <a:pt x="2292" y="684"/>
                  </a:lnTo>
                  <a:lnTo>
                    <a:pt x="2298" y="675"/>
                  </a:lnTo>
                  <a:lnTo>
                    <a:pt x="2305" y="663"/>
                  </a:lnTo>
                  <a:lnTo>
                    <a:pt x="2311" y="645"/>
                  </a:lnTo>
                  <a:lnTo>
                    <a:pt x="2317" y="624"/>
                  </a:lnTo>
                  <a:lnTo>
                    <a:pt x="2321" y="601"/>
                  </a:lnTo>
                  <a:lnTo>
                    <a:pt x="2319" y="574"/>
                  </a:lnTo>
                  <a:lnTo>
                    <a:pt x="2313" y="548"/>
                  </a:lnTo>
                  <a:lnTo>
                    <a:pt x="2300" y="523"/>
                  </a:lnTo>
                  <a:lnTo>
                    <a:pt x="2280" y="500"/>
                  </a:lnTo>
                  <a:lnTo>
                    <a:pt x="2267" y="487"/>
                  </a:lnTo>
                  <a:lnTo>
                    <a:pt x="2258" y="475"/>
                  </a:lnTo>
                  <a:lnTo>
                    <a:pt x="2253" y="464"/>
                  </a:lnTo>
                  <a:lnTo>
                    <a:pt x="2252" y="453"/>
                  </a:lnTo>
                  <a:lnTo>
                    <a:pt x="2252" y="442"/>
                  </a:lnTo>
                  <a:lnTo>
                    <a:pt x="2253" y="431"/>
                  </a:lnTo>
                  <a:lnTo>
                    <a:pt x="2257" y="421"/>
                  </a:lnTo>
                  <a:lnTo>
                    <a:pt x="2259" y="407"/>
                  </a:lnTo>
                  <a:lnTo>
                    <a:pt x="2255" y="421"/>
                  </a:lnTo>
                  <a:lnTo>
                    <a:pt x="2249" y="433"/>
                  </a:lnTo>
                  <a:lnTo>
                    <a:pt x="2241" y="442"/>
                  </a:lnTo>
                  <a:lnTo>
                    <a:pt x="2233" y="450"/>
                  </a:lnTo>
                  <a:lnTo>
                    <a:pt x="2223" y="456"/>
                  </a:lnTo>
                  <a:lnTo>
                    <a:pt x="2215" y="461"/>
                  </a:lnTo>
                  <a:lnTo>
                    <a:pt x="2205" y="464"/>
                  </a:lnTo>
                  <a:lnTo>
                    <a:pt x="2196" y="466"/>
                  </a:lnTo>
                  <a:lnTo>
                    <a:pt x="2187" y="464"/>
                  </a:lnTo>
                  <a:lnTo>
                    <a:pt x="2180" y="461"/>
                  </a:lnTo>
                  <a:lnTo>
                    <a:pt x="2173" y="455"/>
                  </a:lnTo>
                  <a:lnTo>
                    <a:pt x="2167" y="445"/>
                  </a:lnTo>
                  <a:lnTo>
                    <a:pt x="2161" y="435"/>
                  </a:lnTo>
                  <a:lnTo>
                    <a:pt x="2157" y="421"/>
                  </a:lnTo>
                  <a:lnTo>
                    <a:pt x="2155" y="405"/>
                  </a:lnTo>
                  <a:lnTo>
                    <a:pt x="2155" y="388"/>
                  </a:lnTo>
                  <a:lnTo>
                    <a:pt x="2160" y="391"/>
                  </a:lnTo>
                  <a:lnTo>
                    <a:pt x="2165" y="399"/>
                  </a:lnTo>
                  <a:lnTo>
                    <a:pt x="2172" y="407"/>
                  </a:lnTo>
                  <a:lnTo>
                    <a:pt x="2185" y="407"/>
                  </a:lnTo>
                  <a:lnTo>
                    <a:pt x="2193" y="402"/>
                  </a:lnTo>
                  <a:lnTo>
                    <a:pt x="2201" y="394"/>
                  </a:lnTo>
                  <a:lnTo>
                    <a:pt x="2207" y="382"/>
                  </a:lnTo>
                  <a:lnTo>
                    <a:pt x="2210" y="368"/>
                  </a:lnTo>
                  <a:lnTo>
                    <a:pt x="2210" y="352"/>
                  </a:lnTo>
                  <a:lnTo>
                    <a:pt x="2204" y="335"/>
                  </a:lnTo>
                  <a:lnTo>
                    <a:pt x="2192" y="318"/>
                  </a:lnTo>
                  <a:lnTo>
                    <a:pt x="2172" y="301"/>
                  </a:lnTo>
                  <a:lnTo>
                    <a:pt x="2151" y="290"/>
                  </a:lnTo>
                  <a:lnTo>
                    <a:pt x="2133" y="283"/>
                  </a:lnTo>
                  <a:lnTo>
                    <a:pt x="2118" y="278"/>
                  </a:lnTo>
                  <a:lnTo>
                    <a:pt x="2104" y="276"/>
                  </a:lnTo>
                  <a:lnTo>
                    <a:pt x="2092" y="275"/>
                  </a:lnTo>
                  <a:lnTo>
                    <a:pt x="2082" y="275"/>
                  </a:lnTo>
                  <a:lnTo>
                    <a:pt x="2074" y="275"/>
                  </a:lnTo>
                  <a:lnTo>
                    <a:pt x="2067" y="275"/>
                  </a:lnTo>
                  <a:lnTo>
                    <a:pt x="2068" y="289"/>
                  </a:lnTo>
                  <a:lnTo>
                    <a:pt x="2070" y="303"/>
                  </a:lnTo>
                  <a:lnTo>
                    <a:pt x="2072" y="317"/>
                  </a:lnTo>
                  <a:lnTo>
                    <a:pt x="2074" y="332"/>
                  </a:lnTo>
                  <a:lnTo>
                    <a:pt x="2077" y="332"/>
                  </a:lnTo>
                  <a:lnTo>
                    <a:pt x="2077" y="340"/>
                  </a:lnTo>
                  <a:lnTo>
                    <a:pt x="2077" y="342"/>
                  </a:lnTo>
                  <a:lnTo>
                    <a:pt x="2077" y="343"/>
                  </a:lnTo>
                  <a:lnTo>
                    <a:pt x="2077" y="349"/>
                  </a:lnTo>
                  <a:lnTo>
                    <a:pt x="0" y="349"/>
                  </a:lnTo>
                  <a:lnTo>
                    <a:pt x="0" y="332"/>
                  </a:lnTo>
                  <a:lnTo>
                    <a:pt x="2062" y="332"/>
                  </a:lnTo>
                  <a:lnTo>
                    <a:pt x="2055" y="283"/>
                  </a:lnTo>
                  <a:lnTo>
                    <a:pt x="2054" y="233"/>
                  </a:lnTo>
                  <a:lnTo>
                    <a:pt x="2058" y="185"/>
                  </a:lnTo>
                  <a:lnTo>
                    <a:pt x="2066" y="140"/>
                  </a:lnTo>
                  <a:lnTo>
                    <a:pt x="2078" y="98"/>
                  </a:lnTo>
                  <a:lnTo>
                    <a:pt x="2092" y="59"/>
                  </a:lnTo>
                  <a:lnTo>
                    <a:pt x="2110" y="27"/>
                  </a:lnTo>
                  <a:lnTo>
                    <a:pt x="2130" y="0"/>
                  </a:lnTo>
                  <a:lnTo>
                    <a:pt x="2138" y="11"/>
                  </a:lnTo>
                  <a:lnTo>
                    <a:pt x="2122" y="31"/>
                  </a:lnTo>
                  <a:lnTo>
                    <a:pt x="2109" y="56"/>
                  </a:lnTo>
                  <a:lnTo>
                    <a:pt x="2096" y="84"/>
                  </a:lnTo>
                  <a:lnTo>
                    <a:pt x="2085" y="115"/>
                  </a:lnTo>
                  <a:lnTo>
                    <a:pt x="2077" y="148"/>
                  </a:lnTo>
                  <a:lnTo>
                    <a:pt x="2071" y="183"/>
                  </a:lnTo>
                  <a:lnTo>
                    <a:pt x="2067" y="221"/>
                  </a:lnTo>
                  <a:lnTo>
                    <a:pt x="2066" y="259"/>
                  </a:lnTo>
                  <a:lnTo>
                    <a:pt x="2085" y="261"/>
                  </a:lnTo>
                  <a:lnTo>
                    <a:pt x="2104" y="262"/>
                  </a:lnTo>
                  <a:lnTo>
                    <a:pt x="2122" y="266"/>
                  </a:lnTo>
                  <a:lnTo>
                    <a:pt x="2142" y="272"/>
                  </a:lnTo>
                  <a:lnTo>
                    <a:pt x="2161" y="278"/>
                  </a:lnTo>
                  <a:lnTo>
                    <a:pt x="2179" y="287"/>
                  </a:lnTo>
                  <a:lnTo>
                    <a:pt x="2198" y="297"/>
                  </a:lnTo>
                  <a:lnTo>
                    <a:pt x="2215" y="307"/>
                  </a:lnTo>
                  <a:lnTo>
                    <a:pt x="2233" y="320"/>
                  </a:lnTo>
                  <a:lnTo>
                    <a:pt x="2249" y="334"/>
                  </a:lnTo>
                  <a:lnTo>
                    <a:pt x="2264" y="348"/>
                  </a:lnTo>
                  <a:lnTo>
                    <a:pt x="2279" y="365"/>
                  </a:lnTo>
                  <a:lnTo>
                    <a:pt x="2292" y="382"/>
                  </a:lnTo>
                  <a:lnTo>
                    <a:pt x="2304" y="400"/>
                  </a:lnTo>
                  <a:lnTo>
                    <a:pt x="2315" y="421"/>
                  </a:lnTo>
                  <a:lnTo>
                    <a:pt x="2324" y="442"/>
                  </a:lnTo>
                  <a:lnTo>
                    <a:pt x="2331" y="469"/>
                  </a:lnTo>
                  <a:lnTo>
                    <a:pt x="2337" y="501"/>
                  </a:lnTo>
                  <a:lnTo>
                    <a:pt x="2341" y="538"/>
                  </a:lnTo>
                  <a:lnTo>
                    <a:pt x="2341" y="577"/>
                  </a:lnTo>
                  <a:lnTo>
                    <a:pt x="2336" y="616"/>
                  </a:lnTo>
                  <a:lnTo>
                    <a:pt x="2328" y="652"/>
                  </a:lnTo>
                  <a:lnTo>
                    <a:pt x="2313" y="683"/>
                  </a:lnTo>
                  <a:lnTo>
                    <a:pt x="2294" y="704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7" name="Freeform 38"/>
            <p:cNvSpPr>
              <a:spLocks/>
            </p:cNvSpPr>
            <p:nvPr/>
          </p:nvSpPr>
          <p:spPr bwMode="auto">
            <a:xfrm>
              <a:off x="2880" y="2162"/>
              <a:ext cx="2406" cy="1547"/>
            </a:xfrm>
            <a:custGeom>
              <a:avLst/>
              <a:gdLst>
                <a:gd name="T0" fmla="*/ 2406 w 2406"/>
                <a:gd name="T1" fmla="*/ 1547 h 1547"/>
                <a:gd name="T2" fmla="*/ 2403 w 2406"/>
                <a:gd name="T3" fmla="*/ 1547 h 1547"/>
                <a:gd name="T4" fmla="*/ 2397 w 2406"/>
                <a:gd name="T5" fmla="*/ 1544 h 1547"/>
                <a:gd name="T6" fmla="*/ 2389 w 2406"/>
                <a:gd name="T7" fmla="*/ 1538 h 1547"/>
                <a:gd name="T8" fmla="*/ 2378 w 2406"/>
                <a:gd name="T9" fmla="*/ 1530 h 1547"/>
                <a:gd name="T10" fmla="*/ 2365 w 2406"/>
                <a:gd name="T11" fmla="*/ 1521 h 1547"/>
                <a:gd name="T12" fmla="*/ 2348 w 2406"/>
                <a:gd name="T13" fmla="*/ 1508 h 1547"/>
                <a:gd name="T14" fmla="*/ 2329 w 2406"/>
                <a:gd name="T15" fmla="*/ 1496 h 1547"/>
                <a:gd name="T16" fmla="*/ 2306 w 2406"/>
                <a:gd name="T17" fmla="*/ 1483 h 1547"/>
                <a:gd name="T18" fmla="*/ 2280 w 2406"/>
                <a:gd name="T19" fmla="*/ 1470 h 1547"/>
                <a:gd name="T20" fmla="*/ 2251 w 2406"/>
                <a:gd name="T21" fmla="*/ 1457 h 1547"/>
                <a:gd name="T22" fmla="*/ 2219 w 2406"/>
                <a:gd name="T23" fmla="*/ 1445 h 1547"/>
                <a:gd name="T24" fmla="*/ 2183 w 2406"/>
                <a:gd name="T25" fmla="*/ 1434 h 1547"/>
                <a:gd name="T26" fmla="*/ 2143 w 2406"/>
                <a:gd name="T27" fmla="*/ 1425 h 1547"/>
                <a:gd name="T28" fmla="*/ 2100 w 2406"/>
                <a:gd name="T29" fmla="*/ 1417 h 1547"/>
                <a:gd name="T30" fmla="*/ 2052 w 2406"/>
                <a:gd name="T31" fmla="*/ 1412 h 1547"/>
                <a:gd name="T32" fmla="*/ 2001 w 2406"/>
                <a:gd name="T33" fmla="*/ 1411 h 1547"/>
                <a:gd name="T34" fmla="*/ 0 w 2406"/>
                <a:gd name="T35" fmla="*/ 1411 h 1547"/>
                <a:gd name="T36" fmla="*/ 0 w 2406"/>
                <a:gd name="T37" fmla="*/ 1369 h 1547"/>
                <a:gd name="T38" fmla="*/ 2001 w 2406"/>
                <a:gd name="T39" fmla="*/ 1369 h 1547"/>
                <a:gd name="T40" fmla="*/ 2040 w 2406"/>
                <a:gd name="T41" fmla="*/ 1369 h 1547"/>
                <a:gd name="T42" fmla="*/ 2076 w 2406"/>
                <a:gd name="T43" fmla="*/ 1372 h 1547"/>
                <a:gd name="T44" fmla="*/ 2108 w 2406"/>
                <a:gd name="T45" fmla="*/ 1375 h 1547"/>
                <a:gd name="T46" fmla="*/ 2139 w 2406"/>
                <a:gd name="T47" fmla="*/ 1380 h 1547"/>
                <a:gd name="T48" fmla="*/ 2167 w 2406"/>
                <a:gd name="T49" fmla="*/ 1384 h 1547"/>
                <a:gd name="T50" fmla="*/ 2192 w 2406"/>
                <a:gd name="T51" fmla="*/ 1389 h 1547"/>
                <a:gd name="T52" fmla="*/ 2214 w 2406"/>
                <a:gd name="T53" fmla="*/ 1395 h 1547"/>
                <a:gd name="T54" fmla="*/ 2234 w 2406"/>
                <a:gd name="T55" fmla="*/ 1401 h 1547"/>
                <a:gd name="T56" fmla="*/ 2252 w 2406"/>
                <a:gd name="T57" fmla="*/ 1406 h 1547"/>
                <a:gd name="T58" fmla="*/ 2268 w 2406"/>
                <a:gd name="T59" fmla="*/ 1412 h 1547"/>
                <a:gd name="T60" fmla="*/ 2280 w 2406"/>
                <a:gd name="T61" fmla="*/ 1417 h 1547"/>
                <a:gd name="T62" fmla="*/ 2291 w 2406"/>
                <a:gd name="T63" fmla="*/ 1421 h 1547"/>
                <a:gd name="T64" fmla="*/ 2300 w 2406"/>
                <a:gd name="T65" fmla="*/ 1425 h 1547"/>
                <a:gd name="T66" fmla="*/ 2306 w 2406"/>
                <a:gd name="T67" fmla="*/ 1426 h 1547"/>
                <a:gd name="T68" fmla="*/ 2311 w 2406"/>
                <a:gd name="T69" fmla="*/ 1428 h 1547"/>
                <a:gd name="T70" fmla="*/ 2313 w 2406"/>
                <a:gd name="T71" fmla="*/ 1426 h 1547"/>
                <a:gd name="T72" fmla="*/ 2313 w 2406"/>
                <a:gd name="T73" fmla="*/ 1417 h 1547"/>
                <a:gd name="T74" fmla="*/ 2310 w 2406"/>
                <a:gd name="T75" fmla="*/ 1398 h 1547"/>
                <a:gd name="T76" fmla="*/ 2303 w 2406"/>
                <a:gd name="T77" fmla="*/ 1367 h 1547"/>
                <a:gd name="T78" fmla="*/ 2294 w 2406"/>
                <a:gd name="T79" fmla="*/ 1325 h 1547"/>
                <a:gd name="T80" fmla="*/ 2285 w 2406"/>
                <a:gd name="T81" fmla="*/ 1271 h 1547"/>
                <a:gd name="T82" fmla="*/ 2277 w 2406"/>
                <a:gd name="T83" fmla="*/ 1203 h 1547"/>
                <a:gd name="T84" fmla="*/ 2271 w 2406"/>
                <a:gd name="T85" fmla="*/ 1121 h 1547"/>
                <a:gd name="T86" fmla="*/ 2269 w 2406"/>
                <a:gd name="T87" fmla="*/ 1025 h 1547"/>
                <a:gd name="T88" fmla="*/ 2269 w 2406"/>
                <a:gd name="T89" fmla="*/ 0 h 1547"/>
                <a:gd name="T90" fmla="*/ 2300 w 2406"/>
                <a:gd name="T91" fmla="*/ 0 h 1547"/>
                <a:gd name="T92" fmla="*/ 2300 w 2406"/>
                <a:gd name="T93" fmla="*/ 1025 h 1547"/>
                <a:gd name="T94" fmla="*/ 2305 w 2406"/>
                <a:gd name="T95" fmla="*/ 1150 h 1547"/>
                <a:gd name="T96" fmla="*/ 2318 w 2406"/>
                <a:gd name="T97" fmla="*/ 1257 h 1547"/>
                <a:gd name="T98" fmla="*/ 2336 w 2406"/>
                <a:gd name="T99" fmla="*/ 1345 h 1547"/>
                <a:gd name="T100" fmla="*/ 2357 w 2406"/>
                <a:gd name="T101" fmla="*/ 1417 h 1547"/>
                <a:gd name="T102" fmla="*/ 2377 w 2406"/>
                <a:gd name="T103" fmla="*/ 1473 h 1547"/>
                <a:gd name="T104" fmla="*/ 2394 w 2406"/>
                <a:gd name="T105" fmla="*/ 1511 h 1547"/>
                <a:gd name="T106" fmla="*/ 2405 w 2406"/>
                <a:gd name="T107" fmla="*/ 1536 h 1547"/>
                <a:gd name="T108" fmla="*/ 2406 w 2406"/>
                <a:gd name="T109" fmla="*/ 1547 h 154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06"/>
                <a:gd name="T166" fmla="*/ 0 h 1547"/>
                <a:gd name="T167" fmla="*/ 2406 w 2406"/>
                <a:gd name="T168" fmla="*/ 1547 h 154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06" h="1547">
                  <a:moveTo>
                    <a:pt x="2406" y="1547"/>
                  </a:moveTo>
                  <a:lnTo>
                    <a:pt x="2403" y="1547"/>
                  </a:lnTo>
                  <a:lnTo>
                    <a:pt x="2397" y="1544"/>
                  </a:lnTo>
                  <a:lnTo>
                    <a:pt x="2389" y="1538"/>
                  </a:lnTo>
                  <a:lnTo>
                    <a:pt x="2378" y="1530"/>
                  </a:lnTo>
                  <a:lnTo>
                    <a:pt x="2365" y="1521"/>
                  </a:lnTo>
                  <a:lnTo>
                    <a:pt x="2348" y="1508"/>
                  </a:lnTo>
                  <a:lnTo>
                    <a:pt x="2329" y="1496"/>
                  </a:lnTo>
                  <a:lnTo>
                    <a:pt x="2306" y="1483"/>
                  </a:lnTo>
                  <a:lnTo>
                    <a:pt x="2280" y="1470"/>
                  </a:lnTo>
                  <a:lnTo>
                    <a:pt x="2251" y="1457"/>
                  </a:lnTo>
                  <a:lnTo>
                    <a:pt x="2219" y="1445"/>
                  </a:lnTo>
                  <a:lnTo>
                    <a:pt x="2183" y="1434"/>
                  </a:lnTo>
                  <a:lnTo>
                    <a:pt x="2143" y="1425"/>
                  </a:lnTo>
                  <a:lnTo>
                    <a:pt x="2100" y="1417"/>
                  </a:lnTo>
                  <a:lnTo>
                    <a:pt x="2052" y="1412"/>
                  </a:lnTo>
                  <a:lnTo>
                    <a:pt x="2001" y="1411"/>
                  </a:lnTo>
                  <a:lnTo>
                    <a:pt x="0" y="1411"/>
                  </a:lnTo>
                  <a:lnTo>
                    <a:pt x="0" y="1369"/>
                  </a:lnTo>
                  <a:lnTo>
                    <a:pt x="2001" y="1369"/>
                  </a:lnTo>
                  <a:lnTo>
                    <a:pt x="2040" y="1369"/>
                  </a:lnTo>
                  <a:lnTo>
                    <a:pt x="2076" y="1372"/>
                  </a:lnTo>
                  <a:lnTo>
                    <a:pt x="2108" y="1375"/>
                  </a:lnTo>
                  <a:lnTo>
                    <a:pt x="2139" y="1380"/>
                  </a:lnTo>
                  <a:lnTo>
                    <a:pt x="2167" y="1384"/>
                  </a:lnTo>
                  <a:lnTo>
                    <a:pt x="2192" y="1389"/>
                  </a:lnTo>
                  <a:lnTo>
                    <a:pt x="2214" y="1395"/>
                  </a:lnTo>
                  <a:lnTo>
                    <a:pt x="2234" y="1401"/>
                  </a:lnTo>
                  <a:lnTo>
                    <a:pt x="2252" y="1406"/>
                  </a:lnTo>
                  <a:lnTo>
                    <a:pt x="2268" y="1412"/>
                  </a:lnTo>
                  <a:lnTo>
                    <a:pt x="2280" y="1417"/>
                  </a:lnTo>
                  <a:lnTo>
                    <a:pt x="2291" y="1421"/>
                  </a:lnTo>
                  <a:lnTo>
                    <a:pt x="2300" y="1425"/>
                  </a:lnTo>
                  <a:lnTo>
                    <a:pt x="2306" y="1426"/>
                  </a:lnTo>
                  <a:lnTo>
                    <a:pt x="2311" y="1428"/>
                  </a:lnTo>
                  <a:lnTo>
                    <a:pt x="2313" y="1426"/>
                  </a:lnTo>
                  <a:lnTo>
                    <a:pt x="2313" y="1417"/>
                  </a:lnTo>
                  <a:lnTo>
                    <a:pt x="2310" y="1398"/>
                  </a:lnTo>
                  <a:lnTo>
                    <a:pt x="2303" y="1367"/>
                  </a:lnTo>
                  <a:lnTo>
                    <a:pt x="2294" y="1325"/>
                  </a:lnTo>
                  <a:lnTo>
                    <a:pt x="2285" y="1271"/>
                  </a:lnTo>
                  <a:lnTo>
                    <a:pt x="2277" y="1203"/>
                  </a:lnTo>
                  <a:lnTo>
                    <a:pt x="2271" y="1121"/>
                  </a:lnTo>
                  <a:lnTo>
                    <a:pt x="2269" y="1025"/>
                  </a:lnTo>
                  <a:lnTo>
                    <a:pt x="2269" y="0"/>
                  </a:lnTo>
                  <a:lnTo>
                    <a:pt x="2300" y="0"/>
                  </a:lnTo>
                  <a:lnTo>
                    <a:pt x="2300" y="1025"/>
                  </a:lnTo>
                  <a:lnTo>
                    <a:pt x="2305" y="1150"/>
                  </a:lnTo>
                  <a:lnTo>
                    <a:pt x="2318" y="1257"/>
                  </a:lnTo>
                  <a:lnTo>
                    <a:pt x="2336" y="1345"/>
                  </a:lnTo>
                  <a:lnTo>
                    <a:pt x="2357" y="1417"/>
                  </a:lnTo>
                  <a:lnTo>
                    <a:pt x="2377" y="1473"/>
                  </a:lnTo>
                  <a:lnTo>
                    <a:pt x="2394" y="1511"/>
                  </a:lnTo>
                  <a:lnTo>
                    <a:pt x="2405" y="1536"/>
                  </a:lnTo>
                  <a:lnTo>
                    <a:pt x="2406" y="1547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8" name="Freeform 39"/>
            <p:cNvSpPr>
              <a:spLocks/>
            </p:cNvSpPr>
            <p:nvPr/>
          </p:nvSpPr>
          <p:spPr bwMode="auto">
            <a:xfrm>
              <a:off x="2880" y="2162"/>
              <a:ext cx="2277" cy="1381"/>
            </a:xfrm>
            <a:custGeom>
              <a:avLst/>
              <a:gdLst>
                <a:gd name="T0" fmla="*/ 2277 w 2277"/>
                <a:gd name="T1" fmla="*/ 1381 h 1381"/>
                <a:gd name="T2" fmla="*/ 2274 w 2277"/>
                <a:gd name="T3" fmla="*/ 1378 h 1381"/>
                <a:gd name="T4" fmla="*/ 2269 w 2277"/>
                <a:gd name="T5" fmla="*/ 1375 h 1381"/>
                <a:gd name="T6" fmla="*/ 2262 w 2277"/>
                <a:gd name="T7" fmla="*/ 1372 h 1381"/>
                <a:gd name="T8" fmla="*/ 2253 w 2277"/>
                <a:gd name="T9" fmla="*/ 1369 h 1381"/>
                <a:gd name="T10" fmla="*/ 2244 w 2277"/>
                <a:gd name="T11" fmla="*/ 1366 h 1381"/>
                <a:gd name="T12" fmla="*/ 2232 w 2277"/>
                <a:gd name="T13" fmla="*/ 1363 h 1381"/>
                <a:gd name="T14" fmla="*/ 2219 w 2277"/>
                <a:gd name="T15" fmla="*/ 1361 h 1381"/>
                <a:gd name="T16" fmla="*/ 2203 w 2277"/>
                <a:gd name="T17" fmla="*/ 1358 h 1381"/>
                <a:gd name="T18" fmla="*/ 2186 w 2277"/>
                <a:gd name="T19" fmla="*/ 1355 h 1381"/>
                <a:gd name="T20" fmla="*/ 2166 w 2277"/>
                <a:gd name="T21" fmla="*/ 1353 h 1381"/>
                <a:gd name="T22" fmla="*/ 2144 w 2277"/>
                <a:gd name="T23" fmla="*/ 1352 h 1381"/>
                <a:gd name="T24" fmla="*/ 2121 w 2277"/>
                <a:gd name="T25" fmla="*/ 1350 h 1381"/>
                <a:gd name="T26" fmla="*/ 2095 w 2277"/>
                <a:gd name="T27" fmla="*/ 1349 h 1381"/>
                <a:gd name="T28" fmla="*/ 2066 w 2277"/>
                <a:gd name="T29" fmla="*/ 1347 h 1381"/>
                <a:gd name="T30" fmla="*/ 2035 w 2277"/>
                <a:gd name="T31" fmla="*/ 1347 h 1381"/>
                <a:gd name="T32" fmla="*/ 2001 w 2277"/>
                <a:gd name="T33" fmla="*/ 1347 h 1381"/>
                <a:gd name="T34" fmla="*/ 0 w 2277"/>
                <a:gd name="T35" fmla="*/ 1347 h 1381"/>
                <a:gd name="T36" fmla="*/ 0 w 2277"/>
                <a:gd name="T37" fmla="*/ 1328 h 1381"/>
                <a:gd name="T38" fmla="*/ 2001 w 2277"/>
                <a:gd name="T39" fmla="*/ 1328 h 1381"/>
                <a:gd name="T40" fmla="*/ 2024 w 2277"/>
                <a:gd name="T41" fmla="*/ 1328 h 1381"/>
                <a:gd name="T42" fmla="*/ 2047 w 2277"/>
                <a:gd name="T43" fmla="*/ 1328 h 1381"/>
                <a:gd name="T44" fmla="*/ 2068 w 2277"/>
                <a:gd name="T45" fmla="*/ 1328 h 1381"/>
                <a:gd name="T46" fmla="*/ 2089 w 2277"/>
                <a:gd name="T47" fmla="*/ 1330 h 1381"/>
                <a:gd name="T48" fmla="*/ 2108 w 2277"/>
                <a:gd name="T49" fmla="*/ 1330 h 1381"/>
                <a:gd name="T50" fmla="*/ 2126 w 2277"/>
                <a:gd name="T51" fmla="*/ 1332 h 1381"/>
                <a:gd name="T52" fmla="*/ 2144 w 2277"/>
                <a:gd name="T53" fmla="*/ 1333 h 1381"/>
                <a:gd name="T54" fmla="*/ 2160 w 2277"/>
                <a:gd name="T55" fmla="*/ 1333 h 1381"/>
                <a:gd name="T56" fmla="*/ 2175 w 2277"/>
                <a:gd name="T57" fmla="*/ 1335 h 1381"/>
                <a:gd name="T58" fmla="*/ 2190 w 2277"/>
                <a:gd name="T59" fmla="*/ 1336 h 1381"/>
                <a:gd name="T60" fmla="*/ 2203 w 2277"/>
                <a:gd name="T61" fmla="*/ 1339 h 1381"/>
                <a:gd name="T62" fmla="*/ 2216 w 2277"/>
                <a:gd name="T63" fmla="*/ 1341 h 1381"/>
                <a:gd name="T64" fmla="*/ 2227 w 2277"/>
                <a:gd name="T65" fmla="*/ 1344 h 1381"/>
                <a:gd name="T66" fmla="*/ 2238 w 2277"/>
                <a:gd name="T67" fmla="*/ 1345 h 1381"/>
                <a:gd name="T68" fmla="*/ 2247 w 2277"/>
                <a:gd name="T69" fmla="*/ 1349 h 1381"/>
                <a:gd name="T70" fmla="*/ 2256 w 2277"/>
                <a:gd name="T71" fmla="*/ 1352 h 1381"/>
                <a:gd name="T72" fmla="*/ 2247 w 2277"/>
                <a:gd name="T73" fmla="*/ 1301 h 1381"/>
                <a:gd name="T74" fmla="*/ 2241 w 2277"/>
                <a:gd name="T75" fmla="*/ 1229 h 1381"/>
                <a:gd name="T76" fmla="*/ 2238 w 2277"/>
                <a:gd name="T77" fmla="*/ 1136 h 1381"/>
                <a:gd name="T78" fmla="*/ 2238 w 2277"/>
                <a:gd name="T79" fmla="*/ 1025 h 1381"/>
                <a:gd name="T80" fmla="*/ 2238 w 2277"/>
                <a:gd name="T81" fmla="*/ 0 h 1381"/>
                <a:gd name="T82" fmla="*/ 2251 w 2277"/>
                <a:gd name="T83" fmla="*/ 0 h 1381"/>
                <a:gd name="T84" fmla="*/ 2251 w 2277"/>
                <a:gd name="T85" fmla="*/ 1025 h 1381"/>
                <a:gd name="T86" fmla="*/ 2253 w 2277"/>
                <a:gd name="T87" fmla="*/ 1178 h 1381"/>
                <a:gd name="T88" fmla="*/ 2259 w 2277"/>
                <a:gd name="T89" fmla="*/ 1283 h 1381"/>
                <a:gd name="T90" fmla="*/ 2268 w 2277"/>
                <a:gd name="T91" fmla="*/ 1350 h 1381"/>
                <a:gd name="T92" fmla="*/ 2277 w 2277"/>
                <a:gd name="T93" fmla="*/ 1381 h 138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277"/>
                <a:gd name="T142" fmla="*/ 0 h 1381"/>
                <a:gd name="T143" fmla="*/ 2277 w 2277"/>
                <a:gd name="T144" fmla="*/ 1381 h 138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277" h="1381">
                  <a:moveTo>
                    <a:pt x="2277" y="1381"/>
                  </a:moveTo>
                  <a:lnTo>
                    <a:pt x="2274" y="1378"/>
                  </a:lnTo>
                  <a:lnTo>
                    <a:pt x="2269" y="1375"/>
                  </a:lnTo>
                  <a:lnTo>
                    <a:pt x="2262" y="1372"/>
                  </a:lnTo>
                  <a:lnTo>
                    <a:pt x="2253" y="1369"/>
                  </a:lnTo>
                  <a:lnTo>
                    <a:pt x="2244" y="1366"/>
                  </a:lnTo>
                  <a:lnTo>
                    <a:pt x="2232" y="1363"/>
                  </a:lnTo>
                  <a:lnTo>
                    <a:pt x="2219" y="1361"/>
                  </a:lnTo>
                  <a:lnTo>
                    <a:pt x="2203" y="1358"/>
                  </a:lnTo>
                  <a:lnTo>
                    <a:pt x="2186" y="1355"/>
                  </a:lnTo>
                  <a:lnTo>
                    <a:pt x="2166" y="1353"/>
                  </a:lnTo>
                  <a:lnTo>
                    <a:pt x="2144" y="1352"/>
                  </a:lnTo>
                  <a:lnTo>
                    <a:pt x="2121" y="1350"/>
                  </a:lnTo>
                  <a:lnTo>
                    <a:pt x="2095" y="1349"/>
                  </a:lnTo>
                  <a:lnTo>
                    <a:pt x="2066" y="1347"/>
                  </a:lnTo>
                  <a:lnTo>
                    <a:pt x="2035" y="1347"/>
                  </a:lnTo>
                  <a:lnTo>
                    <a:pt x="2001" y="1347"/>
                  </a:lnTo>
                  <a:lnTo>
                    <a:pt x="0" y="1347"/>
                  </a:lnTo>
                  <a:lnTo>
                    <a:pt x="0" y="1328"/>
                  </a:lnTo>
                  <a:lnTo>
                    <a:pt x="2001" y="1328"/>
                  </a:lnTo>
                  <a:lnTo>
                    <a:pt x="2024" y="1328"/>
                  </a:lnTo>
                  <a:lnTo>
                    <a:pt x="2047" y="1328"/>
                  </a:lnTo>
                  <a:lnTo>
                    <a:pt x="2068" y="1328"/>
                  </a:lnTo>
                  <a:lnTo>
                    <a:pt x="2089" y="1330"/>
                  </a:lnTo>
                  <a:lnTo>
                    <a:pt x="2108" y="1330"/>
                  </a:lnTo>
                  <a:lnTo>
                    <a:pt x="2126" y="1332"/>
                  </a:lnTo>
                  <a:lnTo>
                    <a:pt x="2144" y="1333"/>
                  </a:lnTo>
                  <a:lnTo>
                    <a:pt x="2160" y="1333"/>
                  </a:lnTo>
                  <a:lnTo>
                    <a:pt x="2175" y="1335"/>
                  </a:lnTo>
                  <a:lnTo>
                    <a:pt x="2190" y="1336"/>
                  </a:lnTo>
                  <a:lnTo>
                    <a:pt x="2203" y="1339"/>
                  </a:lnTo>
                  <a:lnTo>
                    <a:pt x="2216" y="1341"/>
                  </a:lnTo>
                  <a:lnTo>
                    <a:pt x="2227" y="1344"/>
                  </a:lnTo>
                  <a:lnTo>
                    <a:pt x="2238" y="1345"/>
                  </a:lnTo>
                  <a:lnTo>
                    <a:pt x="2247" y="1349"/>
                  </a:lnTo>
                  <a:lnTo>
                    <a:pt x="2256" y="1352"/>
                  </a:lnTo>
                  <a:lnTo>
                    <a:pt x="2247" y="1301"/>
                  </a:lnTo>
                  <a:lnTo>
                    <a:pt x="2241" y="1229"/>
                  </a:lnTo>
                  <a:lnTo>
                    <a:pt x="2238" y="1136"/>
                  </a:lnTo>
                  <a:lnTo>
                    <a:pt x="2238" y="1025"/>
                  </a:lnTo>
                  <a:lnTo>
                    <a:pt x="2238" y="0"/>
                  </a:lnTo>
                  <a:lnTo>
                    <a:pt x="2251" y="0"/>
                  </a:lnTo>
                  <a:lnTo>
                    <a:pt x="2251" y="1025"/>
                  </a:lnTo>
                  <a:lnTo>
                    <a:pt x="2253" y="1178"/>
                  </a:lnTo>
                  <a:lnTo>
                    <a:pt x="2259" y="1283"/>
                  </a:lnTo>
                  <a:lnTo>
                    <a:pt x="2268" y="1350"/>
                  </a:lnTo>
                  <a:lnTo>
                    <a:pt x="2277" y="138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9" name="Freeform 40"/>
            <p:cNvSpPr>
              <a:spLocks/>
            </p:cNvSpPr>
            <p:nvPr/>
          </p:nvSpPr>
          <p:spPr bwMode="auto">
            <a:xfrm>
              <a:off x="2880" y="2162"/>
              <a:ext cx="2313" cy="1428"/>
            </a:xfrm>
            <a:custGeom>
              <a:avLst/>
              <a:gdLst>
                <a:gd name="T0" fmla="*/ 0 w 2313"/>
                <a:gd name="T1" fmla="*/ 1347 h 1428"/>
                <a:gd name="T2" fmla="*/ 2001 w 2313"/>
                <a:gd name="T3" fmla="*/ 1347 h 1428"/>
                <a:gd name="T4" fmla="*/ 2035 w 2313"/>
                <a:gd name="T5" fmla="*/ 1347 h 1428"/>
                <a:gd name="T6" fmla="*/ 2066 w 2313"/>
                <a:gd name="T7" fmla="*/ 1347 h 1428"/>
                <a:gd name="T8" fmla="*/ 2095 w 2313"/>
                <a:gd name="T9" fmla="*/ 1349 h 1428"/>
                <a:gd name="T10" fmla="*/ 2121 w 2313"/>
                <a:gd name="T11" fmla="*/ 1350 h 1428"/>
                <a:gd name="T12" fmla="*/ 2144 w 2313"/>
                <a:gd name="T13" fmla="*/ 1352 h 1428"/>
                <a:gd name="T14" fmla="*/ 2166 w 2313"/>
                <a:gd name="T15" fmla="*/ 1353 h 1428"/>
                <a:gd name="T16" fmla="*/ 2186 w 2313"/>
                <a:gd name="T17" fmla="*/ 1355 h 1428"/>
                <a:gd name="T18" fmla="*/ 2203 w 2313"/>
                <a:gd name="T19" fmla="*/ 1358 h 1428"/>
                <a:gd name="T20" fmla="*/ 2219 w 2313"/>
                <a:gd name="T21" fmla="*/ 1361 h 1428"/>
                <a:gd name="T22" fmla="*/ 2232 w 2313"/>
                <a:gd name="T23" fmla="*/ 1363 h 1428"/>
                <a:gd name="T24" fmla="*/ 2244 w 2313"/>
                <a:gd name="T25" fmla="*/ 1366 h 1428"/>
                <a:gd name="T26" fmla="*/ 2253 w 2313"/>
                <a:gd name="T27" fmla="*/ 1369 h 1428"/>
                <a:gd name="T28" fmla="*/ 2262 w 2313"/>
                <a:gd name="T29" fmla="*/ 1372 h 1428"/>
                <a:gd name="T30" fmla="*/ 2269 w 2313"/>
                <a:gd name="T31" fmla="*/ 1375 h 1428"/>
                <a:gd name="T32" fmla="*/ 2274 w 2313"/>
                <a:gd name="T33" fmla="*/ 1378 h 1428"/>
                <a:gd name="T34" fmla="*/ 2277 w 2313"/>
                <a:gd name="T35" fmla="*/ 1381 h 1428"/>
                <a:gd name="T36" fmla="*/ 2268 w 2313"/>
                <a:gd name="T37" fmla="*/ 1350 h 1428"/>
                <a:gd name="T38" fmla="*/ 2259 w 2313"/>
                <a:gd name="T39" fmla="*/ 1283 h 1428"/>
                <a:gd name="T40" fmla="*/ 2253 w 2313"/>
                <a:gd name="T41" fmla="*/ 1178 h 1428"/>
                <a:gd name="T42" fmla="*/ 2251 w 2313"/>
                <a:gd name="T43" fmla="*/ 1025 h 1428"/>
                <a:gd name="T44" fmla="*/ 2251 w 2313"/>
                <a:gd name="T45" fmla="*/ 0 h 1428"/>
                <a:gd name="T46" fmla="*/ 2269 w 2313"/>
                <a:gd name="T47" fmla="*/ 0 h 1428"/>
                <a:gd name="T48" fmla="*/ 2269 w 2313"/>
                <a:gd name="T49" fmla="*/ 1025 h 1428"/>
                <a:gd name="T50" fmla="*/ 2271 w 2313"/>
                <a:gd name="T51" fmla="*/ 1121 h 1428"/>
                <a:gd name="T52" fmla="*/ 2277 w 2313"/>
                <a:gd name="T53" fmla="*/ 1203 h 1428"/>
                <a:gd name="T54" fmla="*/ 2285 w 2313"/>
                <a:gd name="T55" fmla="*/ 1271 h 1428"/>
                <a:gd name="T56" fmla="*/ 2294 w 2313"/>
                <a:gd name="T57" fmla="*/ 1325 h 1428"/>
                <a:gd name="T58" fmla="*/ 2303 w 2313"/>
                <a:gd name="T59" fmla="*/ 1367 h 1428"/>
                <a:gd name="T60" fmla="*/ 2310 w 2313"/>
                <a:gd name="T61" fmla="*/ 1398 h 1428"/>
                <a:gd name="T62" fmla="*/ 2313 w 2313"/>
                <a:gd name="T63" fmla="*/ 1417 h 1428"/>
                <a:gd name="T64" fmla="*/ 2313 w 2313"/>
                <a:gd name="T65" fmla="*/ 1426 h 1428"/>
                <a:gd name="T66" fmla="*/ 2311 w 2313"/>
                <a:gd name="T67" fmla="*/ 1428 h 1428"/>
                <a:gd name="T68" fmla="*/ 2306 w 2313"/>
                <a:gd name="T69" fmla="*/ 1426 h 1428"/>
                <a:gd name="T70" fmla="*/ 2300 w 2313"/>
                <a:gd name="T71" fmla="*/ 1425 h 1428"/>
                <a:gd name="T72" fmla="*/ 2291 w 2313"/>
                <a:gd name="T73" fmla="*/ 1421 h 1428"/>
                <a:gd name="T74" fmla="*/ 2280 w 2313"/>
                <a:gd name="T75" fmla="*/ 1417 h 1428"/>
                <a:gd name="T76" fmla="*/ 2268 w 2313"/>
                <a:gd name="T77" fmla="*/ 1412 h 1428"/>
                <a:gd name="T78" fmla="*/ 2252 w 2313"/>
                <a:gd name="T79" fmla="*/ 1406 h 1428"/>
                <a:gd name="T80" fmla="*/ 2234 w 2313"/>
                <a:gd name="T81" fmla="*/ 1401 h 1428"/>
                <a:gd name="T82" fmla="*/ 2214 w 2313"/>
                <a:gd name="T83" fmla="*/ 1395 h 1428"/>
                <a:gd name="T84" fmla="*/ 2192 w 2313"/>
                <a:gd name="T85" fmla="*/ 1389 h 1428"/>
                <a:gd name="T86" fmla="*/ 2167 w 2313"/>
                <a:gd name="T87" fmla="*/ 1384 h 1428"/>
                <a:gd name="T88" fmla="*/ 2139 w 2313"/>
                <a:gd name="T89" fmla="*/ 1380 h 1428"/>
                <a:gd name="T90" fmla="*/ 2108 w 2313"/>
                <a:gd name="T91" fmla="*/ 1375 h 1428"/>
                <a:gd name="T92" fmla="*/ 2076 w 2313"/>
                <a:gd name="T93" fmla="*/ 1372 h 1428"/>
                <a:gd name="T94" fmla="*/ 2040 w 2313"/>
                <a:gd name="T95" fmla="*/ 1369 h 1428"/>
                <a:gd name="T96" fmla="*/ 2001 w 2313"/>
                <a:gd name="T97" fmla="*/ 1369 h 1428"/>
                <a:gd name="T98" fmla="*/ 0 w 2313"/>
                <a:gd name="T99" fmla="*/ 1369 h 1428"/>
                <a:gd name="T100" fmla="*/ 0 w 2313"/>
                <a:gd name="T101" fmla="*/ 1347 h 142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313"/>
                <a:gd name="T154" fmla="*/ 0 h 1428"/>
                <a:gd name="T155" fmla="*/ 2313 w 2313"/>
                <a:gd name="T156" fmla="*/ 1428 h 142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313" h="1428">
                  <a:moveTo>
                    <a:pt x="0" y="1347"/>
                  </a:moveTo>
                  <a:lnTo>
                    <a:pt x="2001" y="1347"/>
                  </a:lnTo>
                  <a:lnTo>
                    <a:pt x="2035" y="1347"/>
                  </a:lnTo>
                  <a:lnTo>
                    <a:pt x="2066" y="1347"/>
                  </a:lnTo>
                  <a:lnTo>
                    <a:pt x="2095" y="1349"/>
                  </a:lnTo>
                  <a:lnTo>
                    <a:pt x="2121" y="1350"/>
                  </a:lnTo>
                  <a:lnTo>
                    <a:pt x="2144" y="1352"/>
                  </a:lnTo>
                  <a:lnTo>
                    <a:pt x="2166" y="1353"/>
                  </a:lnTo>
                  <a:lnTo>
                    <a:pt x="2186" y="1355"/>
                  </a:lnTo>
                  <a:lnTo>
                    <a:pt x="2203" y="1358"/>
                  </a:lnTo>
                  <a:lnTo>
                    <a:pt x="2219" y="1361"/>
                  </a:lnTo>
                  <a:lnTo>
                    <a:pt x="2232" y="1363"/>
                  </a:lnTo>
                  <a:lnTo>
                    <a:pt x="2244" y="1366"/>
                  </a:lnTo>
                  <a:lnTo>
                    <a:pt x="2253" y="1369"/>
                  </a:lnTo>
                  <a:lnTo>
                    <a:pt x="2262" y="1372"/>
                  </a:lnTo>
                  <a:lnTo>
                    <a:pt x="2269" y="1375"/>
                  </a:lnTo>
                  <a:lnTo>
                    <a:pt x="2274" y="1378"/>
                  </a:lnTo>
                  <a:lnTo>
                    <a:pt x="2277" y="1381"/>
                  </a:lnTo>
                  <a:lnTo>
                    <a:pt x="2268" y="1350"/>
                  </a:lnTo>
                  <a:lnTo>
                    <a:pt x="2259" y="1283"/>
                  </a:lnTo>
                  <a:lnTo>
                    <a:pt x="2253" y="1178"/>
                  </a:lnTo>
                  <a:lnTo>
                    <a:pt x="2251" y="1025"/>
                  </a:lnTo>
                  <a:lnTo>
                    <a:pt x="2251" y="0"/>
                  </a:lnTo>
                  <a:lnTo>
                    <a:pt x="2269" y="0"/>
                  </a:lnTo>
                  <a:lnTo>
                    <a:pt x="2269" y="1025"/>
                  </a:lnTo>
                  <a:lnTo>
                    <a:pt x="2271" y="1121"/>
                  </a:lnTo>
                  <a:lnTo>
                    <a:pt x="2277" y="1203"/>
                  </a:lnTo>
                  <a:lnTo>
                    <a:pt x="2285" y="1271"/>
                  </a:lnTo>
                  <a:lnTo>
                    <a:pt x="2294" y="1325"/>
                  </a:lnTo>
                  <a:lnTo>
                    <a:pt x="2303" y="1367"/>
                  </a:lnTo>
                  <a:lnTo>
                    <a:pt x="2310" y="1398"/>
                  </a:lnTo>
                  <a:lnTo>
                    <a:pt x="2313" y="1417"/>
                  </a:lnTo>
                  <a:lnTo>
                    <a:pt x="2313" y="1426"/>
                  </a:lnTo>
                  <a:lnTo>
                    <a:pt x="2311" y="1428"/>
                  </a:lnTo>
                  <a:lnTo>
                    <a:pt x="2306" y="1426"/>
                  </a:lnTo>
                  <a:lnTo>
                    <a:pt x="2300" y="1425"/>
                  </a:lnTo>
                  <a:lnTo>
                    <a:pt x="2291" y="1421"/>
                  </a:lnTo>
                  <a:lnTo>
                    <a:pt x="2280" y="1417"/>
                  </a:lnTo>
                  <a:lnTo>
                    <a:pt x="2268" y="1412"/>
                  </a:lnTo>
                  <a:lnTo>
                    <a:pt x="2252" y="1406"/>
                  </a:lnTo>
                  <a:lnTo>
                    <a:pt x="2234" y="1401"/>
                  </a:lnTo>
                  <a:lnTo>
                    <a:pt x="2214" y="1395"/>
                  </a:lnTo>
                  <a:lnTo>
                    <a:pt x="2192" y="1389"/>
                  </a:lnTo>
                  <a:lnTo>
                    <a:pt x="2167" y="1384"/>
                  </a:lnTo>
                  <a:lnTo>
                    <a:pt x="2139" y="1380"/>
                  </a:lnTo>
                  <a:lnTo>
                    <a:pt x="2108" y="1375"/>
                  </a:lnTo>
                  <a:lnTo>
                    <a:pt x="2076" y="1372"/>
                  </a:lnTo>
                  <a:lnTo>
                    <a:pt x="2040" y="1369"/>
                  </a:lnTo>
                  <a:lnTo>
                    <a:pt x="2001" y="1369"/>
                  </a:lnTo>
                  <a:lnTo>
                    <a:pt x="0" y="1369"/>
                  </a:lnTo>
                  <a:lnTo>
                    <a:pt x="0" y="1347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0" name="Freeform 41"/>
            <p:cNvSpPr>
              <a:spLocks/>
            </p:cNvSpPr>
            <p:nvPr/>
          </p:nvSpPr>
          <p:spPr bwMode="auto">
            <a:xfrm>
              <a:off x="5010" y="2162"/>
              <a:ext cx="565" cy="1463"/>
            </a:xfrm>
            <a:custGeom>
              <a:avLst/>
              <a:gdLst>
                <a:gd name="T0" fmla="*/ 563 w 565"/>
                <a:gd name="T1" fmla="*/ 1345 h 1463"/>
                <a:gd name="T2" fmla="*/ 562 w 565"/>
                <a:gd name="T3" fmla="*/ 1285 h 1463"/>
                <a:gd name="T4" fmla="*/ 550 w 565"/>
                <a:gd name="T5" fmla="*/ 1252 h 1463"/>
                <a:gd name="T6" fmla="*/ 538 w 565"/>
                <a:gd name="T7" fmla="*/ 1252 h 1463"/>
                <a:gd name="T8" fmla="*/ 554 w 565"/>
                <a:gd name="T9" fmla="*/ 1324 h 1463"/>
                <a:gd name="T10" fmla="*/ 545 w 565"/>
                <a:gd name="T11" fmla="*/ 1376 h 1463"/>
                <a:gd name="T12" fmla="*/ 523 w 565"/>
                <a:gd name="T13" fmla="*/ 1408 h 1463"/>
                <a:gd name="T14" fmla="*/ 483 w 565"/>
                <a:gd name="T15" fmla="*/ 1432 h 1463"/>
                <a:gd name="T16" fmla="*/ 423 w 565"/>
                <a:gd name="T17" fmla="*/ 1428 h 1463"/>
                <a:gd name="T18" fmla="*/ 377 w 565"/>
                <a:gd name="T19" fmla="*/ 1367 h 1463"/>
                <a:gd name="T20" fmla="*/ 351 w 565"/>
                <a:gd name="T21" fmla="*/ 1347 h 1463"/>
                <a:gd name="T22" fmla="*/ 326 w 565"/>
                <a:gd name="T23" fmla="*/ 1353 h 1463"/>
                <a:gd name="T24" fmla="*/ 335 w 565"/>
                <a:gd name="T25" fmla="*/ 1344 h 1463"/>
                <a:gd name="T26" fmla="*/ 354 w 565"/>
                <a:gd name="T27" fmla="*/ 1311 h 1463"/>
                <a:gd name="T28" fmla="*/ 361 w 565"/>
                <a:gd name="T29" fmla="*/ 1274 h 1463"/>
                <a:gd name="T30" fmla="*/ 353 w 565"/>
                <a:gd name="T31" fmla="*/ 1245 h 1463"/>
                <a:gd name="T32" fmla="*/ 326 w 565"/>
                <a:gd name="T33" fmla="*/ 1225 h 1463"/>
                <a:gd name="T34" fmla="*/ 303 w 565"/>
                <a:gd name="T35" fmla="*/ 1228 h 1463"/>
                <a:gd name="T36" fmla="*/ 315 w 565"/>
                <a:gd name="T37" fmla="*/ 1260 h 1463"/>
                <a:gd name="T38" fmla="*/ 296 w 565"/>
                <a:gd name="T39" fmla="*/ 1290 h 1463"/>
                <a:gd name="T40" fmla="*/ 259 w 565"/>
                <a:gd name="T41" fmla="*/ 1285 h 1463"/>
                <a:gd name="T42" fmla="*/ 219 w 565"/>
                <a:gd name="T43" fmla="*/ 1195 h 1463"/>
                <a:gd name="T44" fmla="*/ 212 w 565"/>
                <a:gd name="T45" fmla="*/ 1110 h 1463"/>
                <a:gd name="T46" fmla="*/ 229 w 565"/>
                <a:gd name="T47" fmla="*/ 1113 h 1463"/>
                <a:gd name="T48" fmla="*/ 246 w 565"/>
                <a:gd name="T49" fmla="*/ 1116 h 1463"/>
                <a:gd name="T50" fmla="*/ 257 w 565"/>
                <a:gd name="T51" fmla="*/ 1121 h 1463"/>
                <a:gd name="T52" fmla="*/ 264 w 565"/>
                <a:gd name="T53" fmla="*/ 1121 h 1463"/>
                <a:gd name="T54" fmla="*/ 265 w 565"/>
                <a:gd name="T55" fmla="*/ 1121 h 1463"/>
                <a:gd name="T56" fmla="*/ 257 w 565"/>
                <a:gd name="T57" fmla="*/ 0 h 1463"/>
                <a:gd name="T58" fmla="*/ 218 w 565"/>
                <a:gd name="T59" fmla="*/ 1094 h 1463"/>
                <a:gd name="T60" fmla="*/ 161 w 565"/>
                <a:gd name="T61" fmla="*/ 1094 h 1463"/>
                <a:gd name="T62" fmla="*/ 108 w 565"/>
                <a:gd name="T63" fmla="*/ 1108 h 1463"/>
                <a:gd name="T64" fmla="*/ 60 w 565"/>
                <a:gd name="T65" fmla="*/ 1133 h 1463"/>
                <a:gd name="T66" fmla="*/ 20 w 565"/>
                <a:gd name="T67" fmla="*/ 1166 h 1463"/>
                <a:gd name="T68" fmla="*/ 9 w 565"/>
                <a:gd name="T69" fmla="*/ 1201 h 1463"/>
                <a:gd name="T70" fmla="*/ 66 w 565"/>
                <a:gd name="T71" fmla="*/ 1145 h 1463"/>
                <a:gd name="T72" fmla="*/ 143 w 565"/>
                <a:gd name="T73" fmla="*/ 1113 h 1463"/>
                <a:gd name="T74" fmla="*/ 203 w 565"/>
                <a:gd name="T75" fmla="*/ 1156 h 1463"/>
                <a:gd name="T76" fmla="*/ 237 w 565"/>
                <a:gd name="T77" fmla="*/ 1301 h 1463"/>
                <a:gd name="T78" fmla="*/ 311 w 565"/>
                <a:gd name="T79" fmla="*/ 1415 h 1463"/>
                <a:gd name="T80" fmla="*/ 363 w 565"/>
                <a:gd name="T81" fmla="*/ 1451 h 1463"/>
                <a:gd name="T82" fmla="*/ 402 w 565"/>
                <a:gd name="T83" fmla="*/ 1460 h 1463"/>
                <a:gd name="T84" fmla="*/ 447 w 565"/>
                <a:gd name="T85" fmla="*/ 1462 h 1463"/>
                <a:gd name="T86" fmla="*/ 492 w 565"/>
                <a:gd name="T87" fmla="*/ 1452 h 1463"/>
                <a:gd name="T88" fmla="*/ 528 w 565"/>
                <a:gd name="T89" fmla="*/ 1428 h 146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65"/>
                <a:gd name="T136" fmla="*/ 0 h 1463"/>
                <a:gd name="T137" fmla="*/ 565 w 565"/>
                <a:gd name="T138" fmla="*/ 1463 h 146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65" h="1463">
                  <a:moveTo>
                    <a:pt x="546" y="1401"/>
                  </a:moveTo>
                  <a:lnTo>
                    <a:pt x="557" y="1372"/>
                  </a:lnTo>
                  <a:lnTo>
                    <a:pt x="563" y="1345"/>
                  </a:lnTo>
                  <a:lnTo>
                    <a:pt x="565" y="1322"/>
                  </a:lnTo>
                  <a:lnTo>
                    <a:pt x="565" y="1302"/>
                  </a:lnTo>
                  <a:lnTo>
                    <a:pt x="562" y="1285"/>
                  </a:lnTo>
                  <a:lnTo>
                    <a:pt x="558" y="1270"/>
                  </a:lnTo>
                  <a:lnTo>
                    <a:pt x="553" y="1260"/>
                  </a:lnTo>
                  <a:lnTo>
                    <a:pt x="550" y="1252"/>
                  </a:lnTo>
                  <a:lnTo>
                    <a:pt x="544" y="1245"/>
                  </a:lnTo>
                  <a:lnTo>
                    <a:pt x="539" y="1245"/>
                  </a:lnTo>
                  <a:lnTo>
                    <a:pt x="538" y="1252"/>
                  </a:lnTo>
                  <a:lnTo>
                    <a:pt x="542" y="1273"/>
                  </a:lnTo>
                  <a:lnTo>
                    <a:pt x="551" y="1301"/>
                  </a:lnTo>
                  <a:lnTo>
                    <a:pt x="554" y="1324"/>
                  </a:lnTo>
                  <a:lnTo>
                    <a:pt x="553" y="1344"/>
                  </a:lnTo>
                  <a:lnTo>
                    <a:pt x="551" y="1361"/>
                  </a:lnTo>
                  <a:lnTo>
                    <a:pt x="545" y="1376"/>
                  </a:lnTo>
                  <a:lnTo>
                    <a:pt x="538" y="1389"/>
                  </a:lnTo>
                  <a:lnTo>
                    <a:pt x="530" y="1398"/>
                  </a:lnTo>
                  <a:lnTo>
                    <a:pt x="523" y="1408"/>
                  </a:lnTo>
                  <a:lnTo>
                    <a:pt x="514" y="1417"/>
                  </a:lnTo>
                  <a:lnTo>
                    <a:pt x="500" y="1425"/>
                  </a:lnTo>
                  <a:lnTo>
                    <a:pt x="483" y="1432"/>
                  </a:lnTo>
                  <a:lnTo>
                    <a:pt x="464" y="1435"/>
                  </a:lnTo>
                  <a:lnTo>
                    <a:pt x="444" y="1435"/>
                  </a:lnTo>
                  <a:lnTo>
                    <a:pt x="423" y="1428"/>
                  </a:lnTo>
                  <a:lnTo>
                    <a:pt x="404" y="1411"/>
                  </a:lnTo>
                  <a:lnTo>
                    <a:pt x="386" y="1384"/>
                  </a:lnTo>
                  <a:lnTo>
                    <a:pt x="377" y="1367"/>
                  </a:lnTo>
                  <a:lnTo>
                    <a:pt x="368" y="1356"/>
                  </a:lnTo>
                  <a:lnTo>
                    <a:pt x="360" y="1350"/>
                  </a:lnTo>
                  <a:lnTo>
                    <a:pt x="351" y="1347"/>
                  </a:lnTo>
                  <a:lnTo>
                    <a:pt x="343" y="1349"/>
                  </a:lnTo>
                  <a:lnTo>
                    <a:pt x="335" y="1350"/>
                  </a:lnTo>
                  <a:lnTo>
                    <a:pt x="326" y="1353"/>
                  </a:lnTo>
                  <a:lnTo>
                    <a:pt x="315" y="1356"/>
                  </a:lnTo>
                  <a:lnTo>
                    <a:pt x="326" y="1352"/>
                  </a:lnTo>
                  <a:lnTo>
                    <a:pt x="335" y="1344"/>
                  </a:lnTo>
                  <a:lnTo>
                    <a:pt x="343" y="1333"/>
                  </a:lnTo>
                  <a:lnTo>
                    <a:pt x="349" y="1322"/>
                  </a:lnTo>
                  <a:lnTo>
                    <a:pt x="354" y="1311"/>
                  </a:lnTo>
                  <a:lnTo>
                    <a:pt x="357" y="1299"/>
                  </a:lnTo>
                  <a:lnTo>
                    <a:pt x="360" y="1287"/>
                  </a:lnTo>
                  <a:lnTo>
                    <a:pt x="361" y="1274"/>
                  </a:lnTo>
                  <a:lnTo>
                    <a:pt x="360" y="1263"/>
                  </a:lnTo>
                  <a:lnTo>
                    <a:pt x="357" y="1254"/>
                  </a:lnTo>
                  <a:lnTo>
                    <a:pt x="353" y="1245"/>
                  </a:lnTo>
                  <a:lnTo>
                    <a:pt x="345" y="1237"/>
                  </a:lnTo>
                  <a:lnTo>
                    <a:pt x="336" y="1231"/>
                  </a:lnTo>
                  <a:lnTo>
                    <a:pt x="326" y="1225"/>
                  </a:lnTo>
                  <a:lnTo>
                    <a:pt x="313" y="1221"/>
                  </a:lnTo>
                  <a:lnTo>
                    <a:pt x="300" y="1221"/>
                  </a:lnTo>
                  <a:lnTo>
                    <a:pt x="303" y="1228"/>
                  </a:lnTo>
                  <a:lnTo>
                    <a:pt x="309" y="1234"/>
                  </a:lnTo>
                  <a:lnTo>
                    <a:pt x="315" y="1245"/>
                  </a:lnTo>
                  <a:lnTo>
                    <a:pt x="315" y="1260"/>
                  </a:lnTo>
                  <a:lnTo>
                    <a:pt x="312" y="1271"/>
                  </a:lnTo>
                  <a:lnTo>
                    <a:pt x="305" y="1282"/>
                  </a:lnTo>
                  <a:lnTo>
                    <a:pt x="296" y="1290"/>
                  </a:lnTo>
                  <a:lnTo>
                    <a:pt x="285" y="1294"/>
                  </a:lnTo>
                  <a:lnTo>
                    <a:pt x="272" y="1293"/>
                  </a:lnTo>
                  <a:lnTo>
                    <a:pt x="259" y="1285"/>
                  </a:lnTo>
                  <a:lnTo>
                    <a:pt x="247" y="1270"/>
                  </a:lnTo>
                  <a:lnTo>
                    <a:pt x="234" y="1243"/>
                  </a:lnTo>
                  <a:lnTo>
                    <a:pt x="219" y="1195"/>
                  </a:lnTo>
                  <a:lnTo>
                    <a:pt x="215" y="1156"/>
                  </a:lnTo>
                  <a:lnTo>
                    <a:pt x="213" y="1128"/>
                  </a:lnTo>
                  <a:lnTo>
                    <a:pt x="212" y="1110"/>
                  </a:lnTo>
                  <a:lnTo>
                    <a:pt x="218" y="1110"/>
                  </a:lnTo>
                  <a:lnTo>
                    <a:pt x="224" y="1111"/>
                  </a:lnTo>
                  <a:lnTo>
                    <a:pt x="229" y="1113"/>
                  </a:lnTo>
                  <a:lnTo>
                    <a:pt x="235" y="1113"/>
                  </a:lnTo>
                  <a:lnTo>
                    <a:pt x="240" y="1114"/>
                  </a:lnTo>
                  <a:lnTo>
                    <a:pt x="246" y="1116"/>
                  </a:lnTo>
                  <a:lnTo>
                    <a:pt x="251" y="1118"/>
                  </a:lnTo>
                  <a:lnTo>
                    <a:pt x="257" y="1119"/>
                  </a:lnTo>
                  <a:lnTo>
                    <a:pt x="257" y="1121"/>
                  </a:lnTo>
                  <a:lnTo>
                    <a:pt x="263" y="1121"/>
                  </a:lnTo>
                  <a:lnTo>
                    <a:pt x="264" y="1121"/>
                  </a:lnTo>
                  <a:lnTo>
                    <a:pt x="265" y="1121"/>
                  </a:lnTo>
                  <a:lnTo>
                    <a:pt x="265" y="1122"/>
                  </a:lnTo>
                  <a:lnTo>
                    <a:pt x="265" y="1121"/>
                  </a:lnTo>
                  <a:lnTo>
                    <a:pt x="271" y="1121"/>
                  </a:lnTo>
                  <a:lnTo>
                    <a:pt x="271" y="0"/>
                  </a:lnTo>
                  <a:lnTo>
                    <a:pt x="257" y="0"/>
                  </a:lnTo>
                  <a:lnTo>
                    <a:pt x="257" y="1102"/>
                  </a:lnTo>
                  <a:lnTo>
                    <a:pt x="237" y="1097"/>
                  </a:lnTo>
                  <a:lnTo>
                    <a:pt x="218" y="1094"/>
                  </a:lnTo>
                  <a:lnTo>
                    <a:pt x="198" y="1093"/>
                  </a:lnTo>
                  <a:lnTo>
                    <a:pt x="180" y="1093"/>
                  </a:lnTo>
                  <a:lnTo>
                    <a:pt x="161" y="1094"/>
                  </a:lnTo>
                  <a:lnTo>
                    <a:pt x="143" y="1097"/>
                  </a:lnTo>
                  <a:lnTo>
                    <a:pt x="125" y="1102"/>
                  </a:lnTo>
                  <a:lnTo>
                    <a:pt x="108" y="1108"/>
                  </a:lnTo>
                  <a:lnTo>
                    <a:pt x="91" y="1114"/>
                  </a:lnTo>
                  <a:lnTo>
                    <a:pt x="75" y="1124"/>
                  </a:lnTo>
                  <a:lnTo>
                    <a:pt x="60" y="1133"/>
                  </a:lnTo>
                  <a:lnTo>
                    <a:pt x="47" y="1142"/>
                  </a:lnTo>
                  <a:lnTo>
                    <a:pt x="33" y="1153"/>
                  </a:lnTo>
                  <a:lnTo>
                    <a:pt x="20" y="1166"/>
                  </a:lnTo>
                  <a:lnTo>
                    <a:pt x="9" y="1178"/>
                  </a:lnTo>
                  <a:lnTo>
                    <a:pt x="0" y="1190"/>
                  </a:lnTo>
                  <a:lnTo>
                    <a:pt x="9" y="1201"/>
                  </a:lnTo>
                  <a:lnTo>
                    <a:pt x="25" y="1181"/>
                  </a:lnTo>
                  <a:lnTo>
                    <a:pt x="44" y="1163"/>
                  </a:lnTo>
                  <a:lnTo>
                    <a:pt x="66" y="1145"/>
                  </a:lnTo>
                  <a:lnTo>
                    <a:pt x="90" y="1131"/>
                  </a:lnTo>
                  <a:lnTo>
                    <a:pt x="115" y="1121"/>
                  </a:lnTo>
                  <a:lnTo>
                    <a:pt x="143" y="1113"/>
                  </a:lnTo>
                  <a:lnTo>
                    <a:pt x="171" y="1108"/>
                  </a:lnTo>
                  <a:lnTo>
                    <a:pt x="200" y="1108"/>
                  </a:lnTo>
                  <a:lnTo>
                    <a:pt x="203" y="1156"/>
                  </a:lnTo>
                  <a:lnTo>
                    <a:pt x="210" y="1206"/>
                  </a:lnTo>
                  <a:lnTo>
                    <a:pt x="222" y="1254"/>
                  </a:lnTo>
                  <a:lnTo>
                    <a:pt x="237" y="1301"/>
                  </a:lnTo>
                  <a:lnTo>
                    <a:pt x="258" y="1344"/>
                  </a:lnTo>
                  <a:lnTo>
                    <a:pt x="283" y="1381"/>
                  </a:lnTo>
                  <a:lnTo>
                    <a:pt x="311" y="1415"/>
                  </a:lnTo>
                  <a:lnTo>
                    <a:pt x="343" y="1440"/>
                  </a:lnTo>
                  <a:lnTo>
                    <a:pt x="353" y="1445"/>
                  </a:lnTo>
                  <a:lnTo>
                    <a:pt x="363" y="1451"/>
                  </a:lnTo>
                  <a:lnTo>
                    <a:pt x="375" y="1454"/>
                  </a:lnTo>
                  <a:lnTo>
                    <a:pt x="389" y="1457"/>
                  </a:lnTo>
                  <a:lnTo>
                    <a:pt x="402" y="1460"/>
                  </a:lnTo>
                  <a:lnTo>
                    <a:pt x="417" y="1462"/>
                  </a:lnTo>
                  <a:lnTo>
                    <a:pt x="432" y="1463"/>
                  </a:lnTo>
                  <a:lnTo>
                    <a:pt x="447" y="1462"/>
                  </a:lnTo>
                  <a:lnTo>
                    <a:pt x="462" y="1460"/>
                  </a:lnTo>
                  <a:lnTo>
                    <a:pt x="477" y="1457"/>
                  </a:lnTo>
                  <a:lnTo>
                    <a:pt x="492" y="1452"/>
                  </a:lnTo>
                  <a:lnTo>
                    <a:pt x="505" y="1446"/>
                  </a:lnTo>
                  <a:lnTo>
                    <a:pt x="517" y="1437"/>
                  </a:lnTo>
                  <a:lnTo>
                    <a:pt x="528" y="1428"/>
                  </a:lnTo>
                  <a:lnTo>
                    <a:pt x="538" y="1415"/>
                  </a:lnTo>
                  <a:lnTo>
                    <a:pt x="546" y="140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1" name="Freeform 42"/>
            <p:cNvSpPr>
              <a:spLocks/>
            </p:cNvSpPr>
            <p:nvPr/>
          </p:nvSpPr>
          <p:spPr bwMode="auto">
            <a:xfrm>
              <a:off x="5359" y="3804"/>
              <a:ext cx="391" cy="504"/>
            </a:xfrm>
            <a:custGeom>
              <a:avLst/>
              <a:gdLst>
                <a:gd name="T0" fmla="*/ 346 w 391"/>
                <a:gd name="T1" fmla="*/ 421 h 504"/>
                <a:gd name="T2" fmla="*/ 365 w 391"/>
                <a:gd name="T3" fmla="*/ 457 h 504"/>
                <a:gd name="T4" fmla="*/ 382 w 391"/>
                <a:gd name="T5" fmla="*/ 482 h 504"/>
                <a:gd name="T6" fmla="*/ 391 w 391"/>
                <a:gd name="T7" fmla="*/ 497 h 504"/>
                <a:gd name="T8" fmla="*/ 387 w 391"/>
                <a:gd name="T9" fmla="*/ 504 h 504"/>
                <a:gd name="T10" fmla="*/ 375 w 391"/>
                <a:gd name="T11" fmla="*/ 493 h 504"/>
                <a:gd name="T12" fmla="*/ 355 w 391"/>
                <a:gd name="T13" fmla="*/ 471 h 504"/>
                <a:gd name="T14" fmla="*/ 328 w 391"/>
                <a:gd name="T15" fmla="*/ 445 h 504"/>
                <a:gd name="T16" fmla="*/ 287 w 391"/>
                <a:gd name="T17" fmla="*/ 423 h 504"/>
                <a:gd name="T18" fmla="*/ 238 w 391"/>
                <a:gd name="T19" fmla="*/ 411 h 504"/>
                <a:gd name="T20" fmla="*/ 193 w 391"/>
                <a:gd name="T21" fmla="*/ 397 h 504"/>
                <a:gd name="T22" fmla="*/ 163 w 391"/>
                <a:gd name="T23" fmla="*/ 362 h 504"/>
                <a:gd name="T24" fmla="*/ 152 w 391"/>
                <a:gd name="T25" fmla="*/ 345 h 504"/>
                <a:gd name="T26" fmla="*/ 140 w 391"/>
                <a:gd name="T27" fmla="*/ 370 h 504"/>
                <a:gd name="T28" fmla="*/ 118 w 391"/>
                <a:gd name="T29" fmla="*/ 390 h 504"/>
                <a:gd name="T30" fmla="*/ 85 w 391"/>
                <a:gd name="T31" fmla="*/ 401 h 504"/>
                <a:gd name="T32" fmla="*/ 47 w 391"/>
                <a:gd name="T33" fmla="*/ 395 h 504"/>
                <a:gd name="T34" fmla="*/ 18 w 391"/>
                <a:gd name="T35" fmla="*/ 366 h 504"/>
                <a:gd name="T36" fmla="*/ 4 w 391"/>
                <a:gd name="T37" fmla="*/ 319 h 504"/>
                <a:gd name="T38" fmla="*/ 1 w 391"/>
                <a:gd name="T39" fmla="*/ 263 h 504"/>
                <a:gd name="T40" fmla="*/ 6 w 391"/>
                <a:gd name="T41" fmla="*/ 245 h 504"/>
                <a:gd name="T42" fmla="*/ 14 w 391"/>
                <a:gd name="T43" fmla="*/ 265 h 504"/>
                <a:gd name="T44" fmla="*/ 31 w 391"/>
                <a:gd name="T45" fmla="*/ 280 h 504"/>
                <a:gd name="T46" fmla="*/ 53 w 391"/>
                <a:gd name="T47" fmla="*/ 280 h 504"/>
                <a:gd name="T48" fmla="*/ 80 w 391"/>
                <a:gd name="T49" fmla="*/ 254 h 504"/>
                <a:gd name="T50" fmla="*/ 90 w 391"/>
                <a:gd name="T51" fmla="*/ 206 h 504"/>
                <a:gd name="T52" fmla="*/ 79 w 391"/>
                <a:gd name="T53" fmla="*/ 155 h 504"/>
                <a:gd name="T54" fmla="*/ 64 w 391"/>
                <a:gd name="T55" fmla="*/ 113 h 504"/>
                <a:gd name="T56" fmla="*/ 50 w 391"/>
                <a:gd name="T57" fmla="*/ 85 h 504"/>
                <a:gd name="T58" fmla="*/ 37 w 391"/>
                <a:gd name="T59" fmla="*/ 62 h 504"/>
                <a:gd name="T60" fmla="*/ 24 w 391"/>
                <a:gd name="T61" fmla="*/ 38 h 504"/>
                <a:gd name="T62" fmla="*/ 14 w 391"/>
                <a:gd name="T63" fmla="*/ 21 h 504"/>
                <a:gd name="T64" fmla="*/ 17 w 391"/>
                <a:gd name="T65" fmla="*/ 17 h 504"/>
                <a:gd name="T66" fmla="*/ 31 w 391"/>
                <a:gd name="T67" fmla="*/ 29 h 504"/>
                <a:gd name="T68" fmla="*/ 48 w 391"/>
                <a:gd name="T69" fmla="*/ 46 h 504"/>
                <a:gd name="T70" fmla="*/ 67 w 391"/>
                <a:gd name="T71" fmla="*/ 65 h 504"/>
                <a:gd name="T72" fmla="*/ 88 w 391"/>
                <a:gd name="T73" fmla="*/ 80 h 504"/>
                <a:gd name="T74" fmla="*/ 121 w 391"/>
                <a:gd name="T75" fmla="*/ 102 h 504"/>
                <a:gd name="T76" fmla="*/ 160 w 391"/>
                <a:gd name="T77" fmla="*/ 114 h 504"/>
                <a:gd name="T78" fmla="*/ 197 w 391"/>
                <a:gd name="T79" fmla="*/ 104 h 504"/>
                <a:gd name="T80" fmla="*/ 217 w 391"/>
                <a:gd name="T81" fmla="*/ 66 h 504"/>
                <a:gd name="T82" fmla="*/ 217 w 391"/>
                <a:gd name="T83" fmla="*/ 38 h 504"/>
                <a:gd name="T84" fmla="*/ 205 w 391"/>
                <a:gd name="T85" fmla="*/ 18 h 504"/>
                <a:gd name="T86" fmla="*/ 190 w 391"/>
                <a:gd name="T87" fmla="*/ 7 h 504"/>
                <a:gd name="T88" fmla="*/ 204 w 391"/>
                <a:gd name="T89" fmla="*/ 1 h 504"/>
                <a:gd name="T90" fmla="*/ 247 w 391"/>
                <a:gd name="T91" fmla="*/ 3 h 504"/>
                <a:gd name="T92" fmla="*/ 283 w 391"/>
                <a:gd name="T93" fmla="*/ 23 h 504"/>
                <a:gd name="T94" fmla="*/ 307 w 391"/>
                <a:gd name="T95" fmla="*/ 59 h 504"/>
                <a:gd name="T96" fmla="*/ 311 w 391"/>
                <a:gd name="T97" fmla="*/ 108 h 504"/>
                <a:gd name="T98" fmla="*/ 303 w 391"/>
                <a:gd name="T99" fmla="*/ 150 h 504"/>
                <a:gd name="T100" fmla="*/ 287 w 391"/>
                <a:gd name="T101" fmla="*/ 180 h 504"/>
                <a:gd name="T102" fmla="*/ 268 w 391"/>
                <a:gd name="T103" fmla="*/ 197 h 504"/>
                <a:gd name="T104" fmla="*/ 282 w 391"/>
                <a:gd name="T105" fmla="*/ 211 h 504"/>
                <a:gd name="T106" fmla="*/ 309 w 391"/>
                <a:gd name="T107" fmla="*/ 249 h 504"/>
                <a:gd name="T108" fmla="*/ 319 w 391"/>
                <a:gd name="T109" fmla="*/ 305 h 504"/>
                <a:gd name="T110" fmla="*/ 329 w 391"/>
                <a:gd name="T111" fmla="*/ 369 h 50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1"/>
                <a:gd name="T169" fmla="*/ 0 h 504"/>
                <a:gd name="T170" fmla="*/ 391 w 391"/>
                <a:gd name="T171" fmla="*/ 504 h 50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1" h="504">
                  <a:moveTo>
                    <a:pt x="337" y="400"/>
                  </a:moveTo>
                  <a:lnTo>
                    <a:pt x="346" y="421"/>
                  </a:lnTo>
                  <a:lnTo>
                    <a:pt x="355" y="442"/>
                  </a:lnTo>
                  <a:lnTo>
                    <a:pt x="365" y="457"/>
                  </a:lnTo>
                  <a:lnTo>
                    <a:pt x="375" y="471"/>
                  </a:lnTo>
                  <a:lnTo>
                    <a:pt x="382" y="482"/>
                  </a:lnTo>
                  <a:lnTo>
                    <a:pt x="388" y="491"/>
                  </a:lnTo>
                  <a:lnTo>
                    <a:pt x="391" y="497"/>
                  </a:lnTo>
                  <a:lnTo>
                    <a:pt x="390" y="502"/>
                  </a:lnTo>
                  <a:lnTo>
                    <a:pt x="387" y="504"/>
                  </a:lnTo>
                  <a:lnTo>
                    <a:pt x="381" y="500"/>
                  </a:lnTo>
                  <a:lnTo>
                    <a:pt x="375" y="493"/>
                  </a:lnTo>
                  <a:lnTo>
                    <a:pt x="365" y="482"/>
                  </a:lnTo>
                  <a:lnTo>
                    <a:pt x="355" y="471"/>
                  </a:lnTo>
                  <a:lnTo>
                    <a:pt x="342" y="457"/>
                  </a:lnTo>
                  <a:lnTo>
                    <a:pt x="328" y="445"/>
                  </a:lnTo>
                  <a:lnTo>
                    <a:pt x="311" y="434"/>
                  </a:lnTo>
                  <a:lnTo>
                    <a:pt x="287" y="423"/>
                  </a:lnTo>
                  <a:lnTo>
                    <a:pt x="262" y="417"/>
                  </a:lnTo>
                  <a:lnTo>
                    <a:pt x="238" y="411"/>
                  </a:lnTo>
                  <a:lnTo>
                    <a:pt x="215" y="406"/>
                  </a:lnTo>
                  <a:lnTo>
                    <a:pt x="193" y="397"/>
                  </a:lnTo>
                  <a:lnTo>
                    <a:pt x="177" y="384"/>
                  </a:lnTo>
                  <a:lnTo>
                    <a:pt x="163" y="362"/>
                  </a:lnTo>
                  <a:lnTo>
                    <a:pt x="155" y="333"/>
                  </a:lnTo>
                  <a:lnTo>
                    <a:pt x="152" y="345"/>
                  </a:lnTo>
                  <a:lnTo>
                    <a:pt x="148" y="358"/>
                  </a:lnTo>
                  <a:lnTo>
                    <a:pt x="140" y="370"/>
                  </a:lnTo>
                  <a:lnTo>
                    <a:pt x="130" y="381"/>
                  </a:lnTo>
                  <a:lnTo>
                    <a:pt x="118" y="390"/>
                  </a:lnTo>
                  <a:lnTo>
                    <a:pt x="102" y="398"/>
                  </a:lnTo>
                  <a:lnTo>
                    <a:pt x="85" y="401"/>
                  </a:lnTo>
                  <a:lnTo>
                    <a:pt x="66" y="401"/>
                  </a:lnTo>
                  <a:lnTo>
                    <a:pt x="47" y="395"/>
                  </a:lnTo>
                  <a:lnTo>
                    <a:pt x="31" y="383"/>
                  </a:lnTo>
                  <a:lnTo>
                    <a:pt x="18" y="366"/>
                  </a:lnTo>
                  <a:lnTo>
                    <a:pt x="10" y="344"/>
                  </a:lnTo>
                  <a:lnTo>
                    <a:pt x="4" y="319"/>
                  </a:lnTo>
                  <a:lnTo>
                    <a:pt x="0" y="291"/>
                  </a:lnTo>
                  <a:lnTo>
                    <a:pt x="1" y="263"/>
                  </a:lnTo>
                  <a:lnTo>
                    <a:pt x="5" y="235"/>
                  </a:lnTo>
                  <a:lnTo>
                    <a:pt x="6" y="245"/>
                  </a:lnTo>
                  <a:lnTo>
                    <a:pt x="10" y="255"/>
                  </a:lnTo>
                  <a:lnTo>
                    <a:pt x="14" y="265"/>
                  </a:lnTo>
                  <a:lnTo>
                    <a:pt x="22" y="274"/>
                  </a:lnTo>
                  <a:lnTo>
                    <a:pt x="31" y="280"/>
                  </a:lnTo>
                  <a:lnTo>
                    <a:pt x="41" y="283"/>
                  </a:lnTo>
                  <a:lnTo>
                    <a:pt x="53" y="280"/>
                  </a:lnTo>
                  <a:lnTo>
                    <a:pt x="66" y="273"/>
                  </a:lnTo>
                  <a:lnTo>
                    <a:pt x="80" y="254"/>
                  </a:lnTo>
                  <a:lnTo>
                    <a:pt x="89" y="231"/>
                  </a:lnTo>
                  <a:lnTo>
                    <a:pt x="90" y="206"/>
                  </a:lnTo>
                  <a:lnTo>
                    <a:pt x="86" y="180"/>
                  </a:lnTo>
                  <a:lnTo>
                    <a:pt x="79" y="155"/>
                  </a:lnTo>
                  <a:lnTo>
                    <a:pt x="71" y="131"/>
                  </a:lnTo>
                  <a:lnTo>
                    <a:pt x="64" y="113"/>
                  </a:lnTo>
                  <a:lnTo>
                    <a:pt x="56" y="97"/>
                  </a:lnTo>
                  <a:lnTo>
                    <a:pt x="50" y="85"/>
                  </a:lnTo>
                  <a:lnTo>
                    <a:pt x="44" y="73"/>
                  </a:lnTo>
                  <a:lnTo>
                    <a:pt x="37" y="62"/>
                  </a:lnTo>
                  <a:lnTo>
                    <a:pt x="30" y="49"/>
                  </a:lnTo>
                  <a:lnTo>
                    <a:pt x="24" y="38"/>
                  </a:lnTo>
                  <a:lnTo>
                    <a:pt x="19" y="29"/>
                  </a:lnTo>
                  <a:lnTo>
                    <a:pt x="14" y="21"/>
                  </a:lnTo>
                  <a:lnTo>
                    <a:pt x="13" y="15"/>
                  </a:lnTo>
                  <a:lnTo>
                    <a:pt x="17" y="17"/>
                  </a:lnTo>
                  <a:lnTo>
                    <a:pt x="23" y="23"/>
                  </a:lnTo>
                  <a:lnTo>
                    <a:pt x="31" y="29"/>
                  </a:lnTo>
                  <a:lnTo>
                    <a:pt x="40" y="37"/>
                  </a:lnTo>
                  <a:lnTo>
                    <a:pt x="48" y="46"/>
                  </a:lnTo>
                  <a:lnTo>
                    <a:pt x="58" y="55"/>
                  </a:lnTo>
                  <a:lnTo>
                    <a:pt x="67" y="65"/>
                  </a:lnTo>
                  <a:lnTo>
                    <a:pt x="77" y="73"/>
                  </a:lnTo>
                  <a:lnTo>
                    <a:pt x="88" y="80"/>
                  </a:lnTo>
                  <a:lnTo>
                    <a:pt x="103" y="91"/>
                  </a:lnTo>
                  <a:lnTo>
                    <a:pt x="121" y="102"/>
                  </a:lnTo>
                  <a:lnTo>
                    <a:pt x="140" y="110"/>
                  </a:lnTo>
                  <a:lnTo>
                    <a:pt x="160" y="114"/>
                  </a:lnTo>
                  <a:lnTo>
                    <a:pt x="179" y="113"/>
                  </a:lnTo>
                  <a:lnTo>
                    <a:pt x="197" y="104"/>
                  </a:lnTo>
                  <a:lnTo>
                    <a:pt x="211" y="83"/>
                  </a:lnTo>
                  <a:lnTo>
                    <a:pt x="217" y="66"/>
                  </a:lnTo>
                  <a:lnTo>
                    <a:pt x="220" y="52"/>
                  </a:lnTo>
                  <a:lnTo>
                    <a:pt x="217" y="38"/>
                  </a:lnTo>
                  <a:lnTo>
                    <a:pt x="213" y="28"/>
                  </a:lnTo>
                  <a:lnTo>
                    <a:pt x="205" y="18"/>
                  </a:lnTo>
                  <a:lnTo>
                    <a:pt x="198" y="12"/>
                  </a:lnTo>
                  <a:lnTo>
                    <a:pt x="190" y="7"/>
                  </a:lnTo>
                  <a:lnTo>
                    <a:pt x="183" y="6"/>
                  </a:lnTo>
                  <a:lnTo>
                    <a:pt x="204" y="1"/>
                  </a:lnTo>
                  <a:lnTo>
                    <a:pt x="227" y="0"/>
                  </a:lnTo>
                  <a:lnTo>
                    <a:pt x="247" y="3"/>
                  </a:lnTo>
                  <a:lnTo>
                    <a:pt x="267" y="11"/>
                  </a:lnTo>
                  <a:lnTo>
                    <a:pt x="283" y="23"/>
                  </a:lnTo>
                  <a:lnTo>
                    <a:pt x="298" y="38"/>
                  </a:lnTo>
                  <a:lnTo>
                    <a:pt x="307" y="59"/>
                  </a:lnTo>
                  <a:lnTo>
                    <a:pt x="311" y="83"/>
                  </a:lnTo>
                  <a:lnTo>
                    <a:pt x="311" y="108"/>
                  </a:lnTo>
                  <a:lnTo>
                    <a:pt x="309" y="131"/>
                  </a:lnTo>
                  <a:lnTo>
                    <a:pt x="303" y="150"/>
                  </a:lnTo>
                  <a:lnTo>
                    <a:pt x="295" y="167"/>
                  </a:lnTo>
                  <a:lnTo>
                    <a:pt x="287" y="180"/>
                  </a:lnTo>
                  <a:lnTo>
                    <a:pt x="277" y="189"/>
                  </a:lnTo>
                  <a:lnTo>
                    <a:pt x="268" y="197"/>
                  </a:lnTo>
                  <a:lnTo>
                    <a:pt x="258" y="200"/>
                  </a:lnTo>
                  <a:lnTo>
                    <a:pt x="282" y="211"/>
                  </a:lnTo>
                  <a:lnTo>
                    <a:pt x="298" y="226"/>
                  </a:lnTo>
                  <a:lnTo>
                    <a:pt x="309" y="249"/>
                  </a:lnTo>
                  <a:lnTo>
                    <a:pt x="315" y="276"/>
                  </a:lnTo>
                  <a:lnTo>
                    <a:pt x="319" y="305"/>
                  </a:lnTo>
                  <a:lnTo>
                    <a:pt x="323" y="336"/>
                  </a:lnTo>
                  <a:lnTo>
                    <a:pt x="329" y="369"/>
                  </a:lnTo>
                  <a:lnTo>
                    <a:pt x="337" y="40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2" name="Freeform 43"/>
            <p:cNvSpPr>
              <a:spLocks/>
            </p:cNvSpPr>
            <p:nvPr/>
          </p:nvSpPr>
          <p:spPr bwMode="auto">
            <a:xfrm>
              <a:off x="4903" y="3213"/>
              <a:ext cx="826" cy="1068"/>
            </a:xfrm>
            <a:custGeom>
              <a:avLst/>
              <a:gdLst>
                <a:gd name="T0" fmla="*/ 727 w 826"/>
                <a:gd name="T1" fmla="*/ 479 h 1068"/>
                <a:gd name="T2" fmla="*/ 648 w 826"/>
                <a:gd name="T3" fmla="*/ 516 h 1068"/>
                <a:gd name="T4" fmla="*/ 566 w 826"/>
                <a:gd name="T5" fmla="*/ 518 h 1068"/>
                <a:gd name="T6" fmla="*/ 498 w 826"/>
                <a:gd name="T7" fmla="*/ 501 h 1068"/>
                <a:gd name="T8" fmla="*/ 476 w 826"/>
                <a:gd name="T9" fmla="*/ 535 h 1068"/>
                <a:gd name="T10" fmla="*/ 454 w 826"/>
                <a:gd name="T11" fmla="*/ 574 h 1068"/>
                <a:gd name="T12" fmla="*/ 430 w 826"/>
                <a:gd name="T13" fmla="*/ 603 h 1068"/>
                <a:gd name="T14" fmla="*/ 394 w 826"/>
                <a:gd name="T15" fmla="*/ 625 h 1068"/>
                <a:gd name="T16" fmla="*/ 402 w 826"/>
                <a:gd name="T17" fmla="*/ 758 h 1068"/>
                <a:gd name="T18" fmla="*/ 356 w 826"/>
                <a:gd name="T19" fmla="*/ 964 h 1068"/>
                <a:gd name="T20" fmla="*/ 258 w 826"/>
                <a:gd name="T21" fmla="*/ 1050 h 1068"/>
                <a:gd name="T22" fmla="*/ 170 w 826"/>
                <a:gd name="T23" fmla="*/ 1068 h 1068"/>
                <a:gd name="T24" fmla="*/ 92 w 826"/>
                <a:gd name="T25" fmla="*/ 1048 h 1068"/>
                <a:gd name="T26" fmla="*/ 36 w 826"/>
                <a:gd name="T27" fmla="*/ 994 h 1068"/>
                <a:gd name="T28" fmla="*/ 0 w 826"/>
                <a:gd name="T29" fmla="*/ 846 h 1068"/>
                <a:gd name="T30" fmla="*/ 45 w 826"/>
                <a:gd name="T31" fmla="*/ 698 h 1068"/>
                <a:gd name="T32" fmla="*/ 116 w 826"/>
                <a:gd name="T33" fmla="*/ 677 h 1068"/>
                <a:gd name="T34" fmla="*/ 158 w 826"/>
                <a:gd name="T35" fmla="*/ 695 h 1068"/>
                <a:gd name="T36" fmla="*/ 158 w 826"/>
                <a:gd name="T37" fmla="*/ 712 h 1068"/>
                <a:gd name="T38" fmla="*/ 84 w 826"/>
                <a:gd name="T39" fmla="*/ 696 h 1068"/>
                <a:gd name="T40" fmla="*/ 17 w 826"/>
                <a:gd name="T41" fmla="*/ 777 h 1068"/>
                <a:gd name="T42" fmla="*/ 21 w 826"/>
                <a:gd name="T43" fmla="*/ 915 h 1068"/>
                <a:gd name="T44" fmla="*/ 81 w 826"/>
                <a:gd name="T45" fmla="*/ 988 h 1068"/>
                <a:gd name="T46" fmla="*/ 104 w 826"/>
                <a:gd name="T47" fmla="*/ 944 h 1068"/>
                <a:gd name="T48" fmla="*/ 145 w 826"/>
                <a:gd name="T49" fmla="*/ 918 h 1068"/>
                <a:gd name="T50" fmla="*/ 203 w 826"/>
                <a:gd name="T51" fmla="*/ 924 h 1068"/>
                <a:gd name="T52" fmla="*/ 236 w 826"/>
                <a:gd name="T53" fmla="*/ 966 h 1068"/>
                <a:gd name="T54" fmla="*/ 308 w 826"/>
                <a:gd name="T55" fmla="*/ 953 h 1068"/>
                <a:gd name="T56" fmla="*/ 370 w 826"/>
                <a:gd name="T57" fmla="*/ 859 h 1068"/>
                <a:gd name="T58" fmla="*/ 385 w 826"/>
                <a:gd name="T59" fmla="*/ 696 h 1068"/>
                <a:gd name="T60" fmla="*/ 334 w 826"/>
                <a:gd name="T61" fmla="*/ 552 h 1068"/>
                <a:gd name="T62" fmla="*/ 328 w 826"/>
                <a:gd name="T63" fmla="*/ 521 h 1068"/>
                <a:gd name="T64" fmla="*/ 356 w 826"/>
                <a:gd name="T65" fmla="*/ 546 h 1068"/>
                <a:gd name="T66" fmla="*/ 395 w 826"/>
                <a:gd name="T67" fmla="*/ 533 h 1068"/>
                <a:gd name="T68" fmla="*/ 420 w 826"/>
                <a:gd name="T69" fmla="*/ 450 h 1068"/>
                <a:gd name="T70" fmla="*/ 407 w 826"/>
                <a:gd name="T71" fmla="*/ 412 h 1068"/>
                <a:gd name="T72" fmla="*/ 438 w 826"/>
                <a:gd name="T73" fmla="*/ 442 h 1068"/>
                <a:gd name="T74" fmla="*/ 491 w 826"/>
                <a:gd name="T75" fmla="*/ 479 h 1068"/>
                <a:gd name="T76" fmla="*/ 556 w 826"/>
                <a:gd name="T77" fmla="*/ 502 h 1068"/>
                <a:gd name="T78" fmla="*/ 625 w 826"/>
                <a:gd name="T79" fmla="*/ 499 h 1068"/>
                <a:gd name="T80" fmla="*/ 705 w 826"/>
                <a:gd name="T81" fmla="*/ 445 h 1068"/>
                <a:gd name="T82" fmla="*/ 756 w 826"/>
                <a:gd name="T83" fmla="*/ 344 h 1068"/>
                <a:gd name="T84" fmla="*/ 726 w 826"/>
                <a:gd name="T85" fmla="*/ 288 h 1068"/>
                <a:gd name="T86" fmla="*/ 708 w 826"/>
                <a:gd name="T87" fmla="*/ 228 h 1068"/>
                <a:gd name="T88" fmla="*/ 715 w 826"/>
                <a:gd name="T89" fmla="*/ 158 h 1068"/>
                <a:gd name="T90" fmla="*/ 751 w 826"/>
                <a:gd name="T91" fmla="*/ 125 h 1068"/>
                <a:gd name="T92" fmla="*/ 744 w 826"/>
                <a:gd name="T93" fmla="*/ 67 h 1068"/>
                <a:gd name="T94" fmla="*/ 659 w 826"/>
                <a:gd name="T95" fmla="*/ 9 h 1068"/>
                <a:gd name="T96" fmla="*/ 557 w 826"/>
                <a:gd name="T97" fmla="*/ 60 h 1068"/>
                <a:gd name="T98" fmla="*/ 541 w 826"/>
                <a:gd name="T99" fmla="*/ 164 h 1068"/>
                <a:gd name="T100" fmla="*/ 546 w 826"/>
                <a:gd name="T101" fmla="*/ 217 h 1068"/>
                <a:gd name="T102" fmla="*/ 522 w 826"/>
                <a:gd name="T103" fmla="*/ 133 h 1068"/>
                <a:gd name="T104" fmla="*/ 550 w 826"/>
                <a:gd name="T105" fmla="*/ 43 h 1068"/>
                <a:gd name="T106" fmla="*/ 605 w 826"/>
                <a:gd name="T107" fmla="*/ 5 h 1068"/>
                <a:gd name="T108" fmla="*/ 673 w 826"/>
                <a:gd name="T109" fmla="*/ 1 h 1068"/>
                <a:gd name="T110" fmla="*/ 741 w 826"/>
                <a:gd name="T111" fmla="*/ 26 h 1068"/>
                <a:gd name="T112" fmla="*/ 817 w 826"/>
                <a:gd name="T113" fmla="*/ 143 h 1068"/>
                <a:gd name="T114" fmla="*/ 803 w 826"/>
                <a:gd name="T115" fmla="*/ 363 h 10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6"/>
                <a:gd name="T175" fmla="*/ 0 h 1068"/>
                <a:gd name="T176" fmla="*/ 826 w 826"/>
                <a:gd name="T177" fmla="*/ 1068 h 10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6" h="1068">
                  <a:moveTo>
                    <a:pt x="778" y="417"/>
                  </a:moveTo>
                  <a:lnTo>
                    <a:pt x="762" y="442"/>
                  </a:lnTo>
                  <a:lnTo>
                    <a:pt x="745" y="462"/>
                  </a:lnTo>
                  <a:lnTo>
                    <a:pt x="727" y="479"/>
                  </a:lnTo>
                  <a:lnTo>
                    <a:pt x="708" y="493"/>
                  </a:lnTo>
                  <a:lnTo>
                    <a:pt x="689" y="504"/>
                  </a:lnTo>
                  <a:lnTo>
                    <a:pt x="669" y="512"/>
                  </a:lnTo>
                  <a:lnTo>
                    <a:pt x="648" y="516"/>
                  </a:lnTo>
                  <a:lnTo>
                    <a:pt x="627" y="519"/>
                  </a:lnTo>
                  <a:lnTo>
                    <a:pt x="606" y="521"/>
                  </a:lnTo>
                  <a:lnTo>
                    <a:pt x="586" y="521"/>
                  </a:lnTo>
                  <a:lnTo>
                    <a:pt x="566" y="518"/>
                  </a:lnTo>
                  <a:lnTo>
                    <a:pt x="547" y="515"/>
                  </a:lnTo>
                  <a:lnTo>
                    <a:pt x="529" y="512"/>
                  </a:lnTo>
                  <a:lnTo>
                    <a:pt x="514" y="507"/>
                  </a:lnTo>
                  <a:lnTo>
                    <a:pt x="498" y="501"/>
                  </a:lnTo>
                  <a:lnTo>
                    <a:pt x="485" y="496"/>
                  </a:lnTo>
                  <a:lnTo>
                    <a:pt x="484" y="510"/>
                  </a:lnTo>
                  <a:lnTo>
                    <a:pt x="480" y="522"/>
                  </a:lnTo>
                  <a:lnTo>
                    <a:pt x="476" y="535"/>
                  </a:lnTo>
                  <a:lnTo>
                    <a:pt x="472" y="546"/>
                  </a:lnTo>
                  <a:lnTo>
                    <a:pt x="466" y="555"/>
                  </a:lnTo>
                  <a:lnTo>
                    <a:pt x="460" y="564"/>
                  </a:lnTo>
                  <a:lnTo>
                    <a:pt x="454" y="574"/>
                  </a:lnTo>
                  <a:lnTo>
                    <a:pt x="448" y="580"/>
                  </a:lnTo>
                  <a:lnTo>
                    <a:pt x="443" y="588"/>
                  </a:lnTo>
                  <a:lnTo>
                    <a:pt x="436" y="595"/>
                  </a:lnTo>
                  <a:lnTo>
                    <a:pt x="430" y="603"/>
                  </a:lnTo>
                  <a:lnTo>
                    <a:pt x="421" y="609"/>
                  </a:lnTo>
                  <a:lnTo>
                    <a:pt x="413" y="615"/>
                  </a:lnTo>
                  <a:lnTo>
                    <a:pt x="403" y="622"/>
                  </a:lnTo>
                  <a:lnTo>
                    <a:pt x="394" y="625"/>
                  </a:lnTo>
                  <a:lnTo>
                    <a:pt x="383" y="628"/>
                  </a:lnTo>
                  <a:lnTo>
                    <a:pt x="391" y="665"/>
                  </a:lnTo>
                  <a:lnTo>
                    <a:pt x="398" y="708"/>
                  </a:lnTo>
                  <a:lnTo>
                    <a:pt x="402" y="758"/>
                  </a:lnTo>
                  <a:lnTo>
                    <a:pt x="402" y="811"/>
                  </a:lnTo>
                  <a:lnTo>
                    <a:pt x="395" y="864"/>
                  </a:lnTo>
                  <a:lnTo>
                    <a:pt x="380" y="916"/>
                  </a:lnTo>
                  <a:lnTo>
                    <a:pt x="356" y="964"/>
                  </a:lnTo>
                  <a:lnTo>
                    <a:pt x="322" y="1006"/>
                  </a:lnTo>
                  <a:lnTo>
                    <a:pt x="301" y="1023"/>
                  </a:lnTo>
                  <a:lnTo>
                    <a:pt x="280" y="1037"/>
                  </a:lnTo>
                  <a:lnTo>
                    <a:pt x="258" y="1050"/>
                  </a:lnTo>
                  <a:lnTo>
                    <a:pt x="236" y="1057"/>
                  </a:lnTo>
                  <a:lnTo>
                    <a:pt x="214" y="1064"/>
                  </a:lnTo>
                  <a:lnTo>
                    <a:pt x="192" y="1067"/>
                  </a:lnTo>
                  <a:lnTo>
                    <a:pt x="170" y="1068"/>
                  </a:lnTo>
                  <a:lnTo>
                    <a:pt x="150" y="1067"/>
                  </a:lnTo>
                  <a:lnTo>
                    <a:pt x="129" y="1062"/>
                  </a:lnTo>
                  <a:lnTo>
                    <a:pt x="110" y="1056"/>
                  </a:lnTo>
                  <a:lnTo>
                    <a:pt x="92" y="1048"/>
                  </a:lnTo>
                  <a:lnTo>
                    <a:pt x="75" y="1037"/>
                  </a:lnTo>
                  <a:lnTo>
                    <a:pt x="61" y="1025"/>
                  </a:lnTo>
                  <a:lnTo>
                    <a:pt x="48" y="1011"/>
                  </a:lnTo>
                  <a:lnTo>
                    <a:pt x="36" y="994"/>
                  </a:lnTo>
                  <a:lnTo>
                    <a:pt x="27" y="977"/>
                  </a:lnTo>
                  <a:lnTo>
                    <a:pt x="14" y="936"/>
                  </a:lnTo>
                  <a:lnTo>
                    <a:pt x="5" y="893"/>
                  </a:lnTo>
                  <a:lnTo>
                    <a:pt x="0" y="846"/>
                  </a:lnTo>
                  <a:lnTo>
                    <a:pt x="0" y="803"/>
                  </a:lnTo>
                  <a:lnTo>
                    <a:pt x="7" y="761"/>
                  </a:lnTo>
                  <a:lnTo>
                    <a:pt x="23" y="726"/>
                  </a:lnTo>
                  <a:lnTo>
                    <a:pt x="45" y="698"/>
                  </a:lnTo>
                  <a:lnTo>
                    <a:pt x="77" y="679"/>
                  </a:lnTo>
                  <a:lnTo>
                    <a:pt x="90" y="676"/>
                  </a:lnTo>
                  <a:lnTo>
                    <a:pt x="103" y="676"/>
                  </a:lnTo>
                  <a:lnTo>
                    <a:pt x="116" y="677"/>
                  </a:lnTo>
                  <a:lnTo>
                    <a:pt x="128" y="681"/>
                  </a:lnTo>
                  <a:lnTo>
                    <a:pt x="140" y="684"/>
                  </a:lnTo>
                  <a:lnTo>
                    <a:pt x="150" y="690"/>
                  </a:lnTo>
                  <a:lnTo>
                    <a:pt x="158" y="695"/>
                  </a:lnTo>
                  <a:lnTo>
                    <a:pt x="164" y="701"/>
                  </a:lnTo>
                  <a:lnTo>
                    <a:pt x="167" y="707"/>
                  </a:lnTo>
                  <a:lnTo>
                    <a:pt x="164" y="712"/>
                  </a:lnTo>
                  <a:lnTo>
                    <a:pt x="158" y="712"/>
                  </a:lnTo>
                  <a:lnTo>
                    <a:pt x="149" y="708"/>
                  </a:lnTo>
                  <a:lnTo>
                    <a:pt x="127" y="699"/>
                  </a:lnTo>
                  <a:lnTo>
                    <a:pt x="105" y="696"/>
                  </a:lnTo>
                  <a:lnTo>
                    <a:pt x="84" y="696"/>
                  </a:lnTo>
                  <a:lnTo>
                    <a:pt x="63" y="704"/>
                  </a:lnTo>
                  <a:lnTo>
                    <a:pt x="45" y="719"/>
                  </a:lnTo>
                  <a:lnTo>
                    <a:pt x="30" y="743"/>
                  </a:lnTo>
                  <a:lnTo>
                    <a:pt x="17" y="777"/>
                  </a:lnTo>
                  <a:lnTo>
                    <a:pt x="7" y="820"/>
                  </a:lnTo>
                  <a:lnTo>
                    <a:pt x="6" y="853"/>
                  </a:lnTo>
                  <a:lnTo>
                    <a:pt x="11" y="885"/>
                  </a:lnTo>
                  <a:lnTo>
                    <a:pt x="21" y="915"/>
                  </a:lnTo>
                  <a:lnTo>
                    <a:pt x="35" y="940"/>
                  </a:lnTo>
                  <a:lnTo>
                    <a:pt x="50" y="963"/>
                  </a:lnTo>
                  <a:lnTo>
                    <a:pt x="67" y="978"/>
                  </a:lnTo>
                  <a:lnTo>
                    <a:pt x="81" y="988"/>
                  </a:lnTo>
                  <a:lnTo>
                    <a:pt x="95" y="991"/>
                  </a:lnTo>
                  <a:lnTo>
                    <a:pt x="96" y="972"/>
                  </a:lnTo>
                  <a:lnTo>
                    <a:pt x="99" y="957"/>
                  </a:lnTo>
                  <a:lnTo>
                    <a:pt x="104" y="944"/>
                  </a:lnTo>
                  <a:lnTo>
                    <a:pt x="111" y="933"/>
                  </a:lnTo>
                  <a:lnTo>
                    <a:pt x="121" y="926"/>
                  </a:lnTo>
                  <a:lnTo>
                    <a:pt x="132" y="921"/>
                  </a:lnTo>
                  <a:lnTo>
                    <a:pt x="145" y="918"/>
                  </a:lnTo>
                  <a:lnTo>
                    <a:pt x="161" y="916"/>
                  </a:lnTo>
                  <a:lnTo>
                    <a:pt x="176" y="916"/>
                  </a:lnTo>
                  <a:lnTo>
                    <a:pt x="190" y="919"/>
                  </a:lnTo>
                  <a:lnTo>
                    <a:pt x="203" y="924"/>
                  </a:lnTo>
                  <a:lnTo>
                    <a:pt x="214" y="930"/>
                  </a:lnTo>
                  <a:lnTo>
                    <a:pt x="223" y="940"/>
                  </a:lnTo>
                  <a:lnTo>
                    <a:pt x="230" y="950"/>
                  </a:lnTo>
                  <a:lnTo>
                    <a:pt x="236" y="966"/>
                  </a:lnTo>
                  <a:lnTo>
                    <a:pt x="240" y="983"/>
                  </a:lnTo>
                  <a:lnTo>
                    <a:pt x="265" y="978"/>
                  </a:lnTo>
                  <a:lnTo>
                    <a:pt x="288" y="967"/>
                  </a:lnTo>
                  <a:lnTo>
                    <a:pt x="308" y="953"/>
                  </a:lnTo>
                  <a:lnTo>
                    <a:pt x="328" y="933"/>
                  </a:lnTo>
                  <a:lnTo>
                    <a:pt x="343" y="912"/>
                  </a:lnTo>
                  <a:lnTo>
                    <a:pt x="358" y="887"/>
                  </a:lnTo>
                  <a:lnTo>
                    <a:pt x="370" y="859"/>
                  </a:lnTo>
                  <a:lnTo>
                    <a:pt x="379" y="831"/>
                  </a:lnTo>
                  <a:lnTo>
                    <a:pt x="388" y="784"/>
                  </a:lnTo>
                  <a:lnTo>
                    <a:pt x="390" y="740"/>
                  </a:lnTo>
                  <a:lnTo>
                    <a:pt x="385" y="696"/>
                  </a:lnTo>
                  <a:lnTo>
                    <a:pt x="376" y="654"/>
                  </a:lnTo>
                  <a:lnTo>
                    <a:pt x="364" y="615"/>
                  </a:lnTo>
                  <a:lnTo>
                    <a:pt x="349" y="581"/>
                  </a:lnTo>
                  <a:lnTo>
                    <a:pt x="334" y="552"/>
                  </a:lnTo>
                  <a:lnTo>
                    <a:pt x="318" y="529"/>
                  </a:lnTo>
                  <a:lnTo>
                    <a:pt x="319" y="526"/>
                  </a:lnTo>
                  <a:lnTo>
                    <a:pt x="323" y="522"/>
                  </a:lnTo>
                  <a:lnTo>
                    <a:pt x="328" y="521"/>
                  </a:lnTo>
                  <a:lnTo>
                    <a:pt x="336" y="530"/>
                  </a:lnTo>
                  <a:lnTo>
                    <a:pt x="341" y="538"/>
                  </a:lnTo>
                  <a:lnTo>
                    <a:pt x="348" y="543"/>
                  </a:lnTo>
                  <a:lnTo>
                    <a:pt x="356" y="546"/>
                  </a:lnTo>
                  <a:lnTo>
                    <a:pt x="365" y="547"/>
                  </a:lnTo>
                  <a:lnTo>
                    <a:pt x="374" y="546"/>
                  </a:lnTo>
                  <a:lnTo>
                    <a:pt x="384" y="541"/>
                  </a:lnTo>
                  <a:lnTo>
                    <a:pt x="395" y="533"/>
                  </a:lnTo>
                  <a:lnTo>
                    <a:pt x="404" y="522"/>
                  </a:lnTo>
                  <a:lnTo>
                    <a:pt x="419" y="498"/>
                  </a:lnTo>
                  <a:lnTo>
                    <a:pt x="424" y="473"/>
                  </a:lnTo>
                  <a:lnTo>
                    <a:pt x="420" y="450"/>
                  </a:lnTo>
                  <a:lnTo>
                    <a:pt x="410" y="434"/>
                  </a:lnTo>
                  <a:lnTo>
                    <a:pt x="403" y="423"/>
                  </a:lnTo>
                  <a:lnTo>
                    <a:pt x="403" y="417"/>
                  </a:lnTo>
                  <a:lnTo>
                    <a:pt x="407" y="412"/>
                  </a:lnTo>
                  <a:lnTo>
                    <a:pt x="409" y="411"/>
                  </a:lnTo>
                  <a:lnTo>
                    <a:pt x="418" y="420"/>
                  </a:lnTo>
                  <a:lnTo>
                    <a:pt x="427" y="431"/>
                  </a:lnTo>
                  <a:lnTo>
                    <a:pt x="438" y="442"/>
                  </a:lnTo>
                  <a:lnTo>
                    <a:pt x="450" y="451"/>
                  </a:lnTo>
                  <a:lnTo>
                    <a:pt x="463" y="462"/>
                  </a:lnTo>
                  <a:lnTo>
                    <a:pt x="476" y="471"/>
                  </a:lnTo>
                  <a:lnTo>
                    <a:pt x="491" y="479"/>
                  </a:lnTo>
                  <a:lnTo>
                    <a:pt x="506" y="487"/>
                  </a:lnTo>
                  <a:lnTo>
                    <a:pt x="522" y="495"/>
                  </a:lnTo>
                  <a:lnTo>
                    <a:pt x="539" y="499"/>
                  </a:lnTo>
                  <a:lnTo>
                    <a:pt x="556" y="502"/>
                  </a:lnTo>
                  <a:lnTo>
                    <a:pt x="572" y="505"/>
                  </a:lnTo>
                  <a:lnTo>
                    <a:pt x="590" y="505"/>
                  </a:lnTo>
                  <a:lnTo>
                    <a:pt x="607" y="502"/>
                  </a:lnTo>
                  <a:lnTo>
                    <a:pt x="625" y="499"/>
                  </a:lnTo>
                  <a:lnTo>
                    <a:pt x="643" y="491"/>
                  </a:lnTo>
                  <a:lnTo>
                    <a:pt x="665" y="479"/>
                  </a:lnTo>
                  <a:lnTo>
                    <a:pt x="685" y="463"/>
                  </a:lnTo>
                  <a:lnTo>
                    <a:pt x="705" y="445"/>
                  </a:lnTo>
                  <a:lnTo>
                    <a:pt x="723" y="425"/>
                  </a:lnTo>
                  <a:lnTo>
                    <a:pt x="737" y="400"/>
                  </a:lnTo>
                  <a:lnTo>
                    <a:pt x="748" y="374"/>
                  </a:lnTo>
                  <a:lnTo>
                    <a:pt x="756" y="344"/>
                  </a:lnTo>
                  <a:lnTo>
                    <a:pt x="760" y="312"/>
                  </a:lnTo>
                  <a:lnTo>
                    <a:pt x="747" y="307"/>
                  </a:lnTo>
                  <a:lnTo>
                    <a:pt x="735" y="299"/>
                  </a:lnTo>
                  <a:lnTo>
                    <a:pt x="726" y="288"/>
                  </a:lnTo>
                  <a:lnTo>
                    <a:pt x="719" y="276"/>
                  </a:lnTo>
                  <a:lnTo>
                    <a:pt x="714" y="262"/>
                  </a:lnTo>
                  <a:lnTo>
                    <a:pt x="711" y="245"/>
                  </a:lnTo>
                  <a:lnTo>
                    <a:pt x="708" y="228"/>
                  </a:lnTo>
                  <a:lnTo>
                    <a:pt x="708" y="208"/>
                  </a:lnTo>
                  <a:lnTo>
                    <a:pt x="709" y="189"/>
                  </a:lnTo>
                  <a:lnTo>
                    <a:pt x="712" y="172"/>
                  </a:lnTo>
                  <a:lnTo>
                    <a:pt x="715" y="158"/>
                  </a:lnTo>
                  <a:lnTo>
                    <a:pt x="721" y="146"/>
                  </a:lnTo>
                  <a:lnTo>
                    <a:pt x="730" y="136"/>
                  </a:lnTo>
                  <a:lnTo>
                    <a:pt x="739" y="130"/>
                  </a:lnTo>
                  <a:lnTo>
                    <a:pt x="751" y="125"/>
                  </a:lnTo>
                  <a:lnTo>
                    <a:pt x="766" y="124"/>
                  </a:lnTo>
                  <a:lnTo>
                    <a:pt x="765" y="107"/>
                  </a:lnTo>
                  <a:lnTo>
                    <a:pt x="757" y="87"/>
                  </a:lnTo>
                  <a:lnTo>
                    <a:pt x="744" y="67"/>
                  </a:lnTo>
                  <a:lnTo>
                    <a:pt x="727" y="46"/>
                  </a:lnTo>
                  <a:lnTo>
                    <a:pt x="707" y="28"/>
                  </a:lnTo>
                  <a:lnTo>
                    <a:pt x="684" y="15"/>
                  </a:lnTo>
                  <a:lnTo>
                    <a:pt x="659" y="9"/>
                  </a:lnTo>
                  <a:lnTo>
                    <a:pt x="634" y="11"/>
                  </a:lnTo>
                  <a:lnTo>
                    <a:pt x="600" y="23"/>
                  </a:lnTo>
                  <a:lnTo>
                    <a:pt x="575" y="40"/>
                  </a:lnTo>
                  <a:lnTo>
                    <a:pt x="557" y="60"/>
                  </a:lnTo>
                  <a:lnTo>
                    <a:pt x="545" y="84"/>
                  </a:lnTo>
                  <a:lnTo>
                    <a:pt x="539" y="108"/>
                  </a:lnTo>
                  <a:lnTo>
                    <a:pt x="539" y="136"/>
                  </a:lnTo>
                  <a:lnTo>
                    <a:pt x="541" y="164"/>
                  </a:lnTo>
                  <a:lnTo>
                    <a:pt x="548" y="192"/>
                  </a:lnTo>
                  <a:lnTo>
                    <a:pt x="551" y="205"/>
                  </a:lnTo>
                  <a:lnTo>
                    <a:pt x="550" y="212"/>
                  </a:lnTo>
                  <a:lnTo>
                    <a:pt x="546" y="217"/>
                  </a:lnTo>
                  <a:lnTo>
                    <a:pt x="542" y="214"/>
                  </a:lnTo>
                  <a:lnTo>
                    <a:pt x="533" y="195"/>
                  </a:lnTo>
                  <a:lnTo>
                    <a:pt x="526" y="167"/>
                  </a:lnTo>
                  <a:lnTo>
                    <a:pt x="522" y="133"/>
                  </a:lnTo>
                  <a:lnTo>
                    <a:pt x="526" y="101"/>
                  </a:lnTo>
                  <a:lnTo>
                    <a:pt x="532" y="79"/>
                  </a:lnTo>
                  <a:lnTo>
                    <a:pt x="540" y="60"/>
                  </a:lnTo>
                  <a:lnTo>
                    <a:pt x="550" y="43"/>
                  </a:lnTo>
                  <a:lnTo>
                    <a:pt x="562" y="29"/>
                  </a:lnTo>
                  <a:lnTo>
                    <a:pt x="575" y="20"/>
                  </a:lnTo>
                  <a:lnTo>
                    <a:pt x="589" y="11"/>
                  </a:lnTo>
                  <a:lnTo>
                    <a:pt x="605" y="5"/>
                  </a:lnTo>
                  <a:lnTo>
                    <a:pt x="622" y="1"/>
                  </a:lnTo>
                  <a:lnTo>
                    <a:pt x="639" y="0"/>
                  </a:lnTo>
                  <a:lnTo>
                    <a:pt x="655" y="0"/>
                  </a:lnTo>
                  <a:lnTo>
                    <a:pt x="673" y="1"/>
                  </a:lnTo>
                  <a:lnTo>
                    <a:pt x="690" y="6"/>
                  </a:lnTo>
                  <a:lnTo>
                    <a:pt x="707" y="11"/>
                  </a:lnTo>
                  <a:lnTo>
                    <a:pt x="724" y="18"/>
                  </a:lnTo>
                  <a:lnTo>
                    <a:pt x="741" y="26"/>
                  </a:lnTo>
                  <a:lnTo>
                    <a:pt x="755" y="36"/>
                  </a:lnTo>
                  <a:lnTo>
                    <a:pt x="781" y="62"/>
                  </a:lnTo>
                  <a:lnTo>
                    <a:pt x="803" y="98"/>
                  </a:lnTo>
                  <a:lnTo>
                    <a:pt x="817" y="143"/>
                  </a:lnTo>
                  <a:lnTo>
                    <a:pt x="826" y="194"/>
                  </a:lnTo>
                  <a:lnTo>
                    <a:pt x="826" y="248"/>
                  </a:lnTo>
                  <a:lnTo>
                    <a:pt x="819" y="305"/>
                  </a:lnTo>
                  <a:lnTo>
                    <a:pt x="803" y="363"/>
                  </a:lnTo>
                  <a:lnTo>
                    <a:pt x="778" y="417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3" name="Freeform 44"/>
            <p:cNvSpPr>
              <a:spLocks/>
            </p:cNvSpPr>
            <p:nvPr/>
          </p:nvSpPr>
          <p:spPr bwMode="auto">
            <a:xfrm>
              <a:off x="5251" y="3661"/>
              <a:ext cx="126" cy="163"/>
            </a:xfrm>
            <a:custGeom>
              <a:avLst/>
              <a:gdLst>
                <a:gd name="T0" fmla="*/ 91 w 126"/>
                <a:gd name="T1" fmla="*/ 116 h 163"/>
                <a:gd name="T2" fmla="*/ 84 w 126"/>
                <a:gd name="T3" fmla="*/ 127 h 163"/>
                <a:gd name="T4" fmla="*/ 76 w 126"/>
                <a:gd name="T5" fmla="*/ 135 h 163"/>
                <a:gd name="T6" fmla="*/ 67 w 126"/>
                <a:gd name="T7" fmla="*/ 143 h 163"/>
                <a:gd name="T8" fmla="*/ 59 w 126"/>
                <a:gd name="T9" fmla="*/ 149 h 163"/>
                <a:gd name="T10" fmla="*/ 50 w 126"/>
                <a:gd name="T11" fmla="*/ 154 h 163"/>
                <a:gd name="T12" fmla="*/ 43 w 126"/>
                <a:gd name="T13" fmla="*/ 157 h 163"/>
                <a:gd name="T14" fmla="*/ 35 w 126"/>
                <a:gd name="T15" fmla="*/ 160 h 163"/>
                <a:gd name="T16" fmla="*/ 29 w 126"/>
                <a:gd name="T17" fmla="*/ 163 h 163"/>
                <a:gd name="T18" fmla="*/ 24 w 126"/>
                <a:gd name="T19" fmla="*/ 157 h 163"/>
                <a:gd name="T20" fmla="*/ 19 w 126"/>
                <a:gd name="T21" fmla="*/ 146 h 163"/>
                <a:gd name="T22" fmla="*/ 11 w 126"/>
                <a:gd name="T23" fmla="*/ 132 h 163"/>
                <a:gd name="T24" fmla="*/ 0 w 126"/>
                <a:gd name="T25" fmla="*/ 113 h 163"/>
                <a:gd name="T26" fmla="*/ 10 w 126"/>
                <a:gd name="T27" fmla="*/ 118 h 163"/>
                <a:gd name="T28" fmla="*/ 19 w 126"/>
                <a:gd name="T29" fmla="*/ 119 h 163"/>
                <a:gd name="T30" fmla="*/ 29 w 126"/>
                <a:gd name="T31" fmla="*/ 121 h 163"/>
                <a:gd name="T32" fmla="*/ 38 w 126"/>
                <a:gd name="T33" fmla="*/ 119 h 163"/>
                <a:gd name="T34" fmla="*/ 47 w 126"/>
                <a:gd name="T35" fmla="*/ 118 h 163"/>
                <a:gd name="T36" fmla="*/ 56 w 126"/>
                <a:gd name="T37" fmla="*/ 112 h 163"/>
                <a:gd name="T38" fmla="*/ 65 w 126"/>
                <a:gd name="T39" fmla="*/ 105 h 163"/>
                <a:gd name="T40" fmla="*/ 73 w 126"/>
                <a:gd name="T41" fmla="*/ 95 h 163"/>
                <a:gd name="T42" fmla="*/ 86 w 126"/>
                <a:gd name="T43" fmla="*/ 71 h 163"/>
                <a:gd name="T44" fmla="*/ 92 w 126"/>
                <a:gd name="T45" fmla="*/ 47 h 163"/>
                <a:gd name="T46" fmla="*/ 92 w 126"/>
                <a:gd name="T47" fmla="*/ 22 h 163"/>
                <a:gd name="T48" fmla="*/ 89 w 126"/>
                <a:gd name="T49" fmla="*/ 0 h 163"/>
                <a:gd name="T50" fmla="*/ 96 w 126"/>
                <a:gd name="T51" fmla="*/ 8 h 163"/>
                <a:gd name="T52" fmla="*/ 102 w 126"/>
                <a:gd name="T53" fmla="*/ 14 h 163"/>
                <a:gd name="T54" fmla="*/ 108 w 126"/>
                <a:gd name="T55" fmla="*/ 20 h 163"/>
                <a:gd name="T56" fmla="*/ 113 w 126"/>
                <a:gd name="T57" fmla="*/ 25 h 163"/>
                <a:gd name="T58" fmla="*/ 118 w 126"/>
                <a:gd name="T59" fmla="*/ 28 h 163"/>
                <a:gd name="T60" fmla="*/ 121 w 126"/>
                <a:gd name="T61" fmla="*/ 31 h 163"/>
                <a:gd name="T62" fmla="*/ 124 w 126"/>
                <a:gd name="T63" fmla="*/ 34 h 163"/>
                <a:gd name="T64" fmla="*/ 126 w 126"/>
                <a:gd name="T65" fmla="*/ 37 h 163"/>
                <a:gd name="T66" fmla="*/ 122 w 126"/>
                <a:gd name="T67" fmla="*/ 54 h 163"/>
                <a:gd name="T68" fmla="*/ 116 w 126"/>
                <a:gd name="T69" fmla="*/ 74 h 163"/>
                <a:gd name="T70" fmla="*/ 106 w 126"/>
                <a:gd name="T71" fmla="*/ 96 h 163"/>
                <a:gd name="T72" fmla="*/ 91 w 126"/>
                <a:gd name="T73" fmla="*/ 116 h 16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6"/>
                <a:gd name="T112" fmla="*/ 0 h 163"/>
                <a:gd name="T113" fmla="*/ 126 w 126"/>
                <a:gd name="T114" fmla="*/ 163 h 16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6" h="163">
                  <a:moveTo>
                    <a:pt x="91" y="116"/>
                  </a:moveTo>
                  <a:lnTo>
                    <a:pt x="84" y="127"/>
                  </a:lnTo>
                  <a:lnTo>
                    <a:pt x="76" y="135"/>
                  </a:lnTo>
                  <a:lnTo>
                    <a:pt x="67" y="143"/>
                  </a:lnTo>
                  <a:lnTo>
                    <a:pt x="59" y="149"/>
                  </a:lnTo>
                  <a:lnTo>
                    <a:pt x="50" y="154"/>
                  </a:lnTo>
                  <a:lnTo>
                    <a:pt x="43" y="157"/>
                  </a:lnTo>
                  <a:lnTo>
                    <a:pt x="35" y="160"/>
                  </a:lnTo>
                  <a:lnTo>
                    <a:pt x="29" y="163"/>
                  </a:lnTo>
                  <a:lnTo>
                    <a:pt x="24" y="157"/>
                  </a:lnTo>
                  <a:lnTo>
                    <a:pt x="19" y="146"/>
                  </a:lnTo>
                  <a:lnTo>
                    <a:pt x="11" y="132"/>
                  </a:lnTo>
                  <a:lnTo>
                    <a:pt x="0" y="113"/>
                  </a:lnTo>
                  <a:lnTo>
                    <a:pt x="10" y="118"/>
                  </a:lnTo>
                  <a:lnTo>
                    <a:pt x="19" y="119"/>
                  </a:lnTo>
                  <a:lnTo>
                    <a:pt x="29" y="121"/>
                  </a:lnTo>
                  <a:lnTo>
                    <a:pt x="38" y="119"/>
                  </a:lnTo>
                  <a:lnTo>
                    <a:pt x="47" y="118"/>
                  </a:lnTo>
                  <a:lnTo>
                    <a:pt x="56" y="112"/>
                  </a:lnTo>
                  <a:lnTo>
                    <a:pt x="65" y="105"/>
                  </a:lnTo>
                  <a:lnTo>
                    <a:pt x="73" y="95"/>
                  </a:lnTo>
                  <a:lnTo>
                    <a:pt x="86" y="71"/>
                  </a:lnTo>
                  <a:lnTo>
                    <a:pt x="92" y="47"/>
                  </a:lnTo>
                  <a:lnTo>
                    <a:pt x="92" y="22"/>
                  </a:lnTo>
                  <a:lnTo>
                    <a:pt x="89" y="0"/>
                  </a:lnTo>
                  <a:lnTo>
                    <a:pt x="96" y="8"/>
                  </a:lnTo>
                  <a:lnTo>
                    <a:pt x="102" y="14"/>
                  </a:lnTo>
                  <a:lnTo>
                    <a:pt x="108" y="20"/>
                  </a:lnTo>
                  <a:lnTo>
                    <a:pt x="113" y="25"/>
                  </a:lnTo>
                  <a:lnTo>
                    <a:pt x="118" y="28"/>
                  </a:lnTo>
                  <a:lnTo>
                    <a:pt x="121" y="31"/>
                  </a:lnTo>
                  <a:lnTo>
                    <a:pt x="124" y="34"/>
                  </a:lnTo>
                  <a:lnTo>
                    <a:pt x="126" y="37"/>
                  </a:lnTo>
                  <a:lnTo>
                    <a:pt x="122" y="54"/>
                  </a:lnTo>
                  <a:lnTo>
                    <a:pt x="116" y="74"/>
                  </a:lnTo>
                  <a:lnTo>
                    <a:pt x="106" y="96"/>
                  </a:lnTo>
                  <a:lnTo>
                    <a:pt x="91" y="116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4" name="Freeform 45"/>
            <p:cNvSpPr>
              <a:spLocks/>
            </p:cNvSpPr>
            <p:nvPr/>
          </p:nvSpPr>
          <p:spPr bwMode="auto">
            <a:xfrm>
              <a:off x="5052" y="3666"/>
              <a:ext cx="158" cy="242"/>
            </a:xfrm>
            <a:custGeom>
              <a:avLst/>
              <a:gdLst>
                <a:gd name="T0" fmla="*/ 0 w 158"/>
                <a:gd name="T1" fmla="*/ 107 h 242"/>
                <a:gd name="T2" fmla="*/ 8 w 158"/>
                <a:gd name="T3" fmla="*/ 125 h 242"/>
                <a:gd name="T4" fmla="*/ 19 w 158"/>
                <a:gd name="T5" fmla="*/ 133 h 242"/>
                <a:gd name="T6" fmla="*/ 31 w 158"/>
                <a:gd name="T7" fmla="*/ 133 h 242"/>
                <a:gd name="T8" fmla="*/ 44 w 158"/>
                <a:gd name="T9" fmla="*/ 127 h 242"/>
                <a:gd name="T10" fmla="*/ 57 w 158"/>
                <a:gd name="T11" fmla="*/ 116 h 242"/>
                <a:gd name="T12" fmla="*/ 69 w 158"/>
                <a:gd name="T13" fmla="*/ 100 h 242"/>
                <a:gd name="T14" fmla="*/ 79 w 158"/>
                <a:gd name="T15" fmla="*/ 85 h 242"/>
                <a:gd name="T16" fmla="*/ 85 w 158"/>
                <a:gd name="T17" fmla="*/ 69 h 242"/>
                <a:gd name="T18" fmla="*/ 90 w 158"/>
                <a:gd name="T19" fmla="*/ 86 h 242"/>
                <a:gd name="T20" fmla="*/ 91 w 158"/>
                <a:gd name="T21" fmla="*/ 105 h 242"/>
                <a:gd name="T22" fmla="*/ 92 w 158"/>
                <a:gd name="T23" fmla="*/ 121 h 242"/>
                <a:gd name="T24" fmla="*/ 95 w 158"/>
                <a:gd name="T25" fmla="*/ 136 h 242"/>
                <a:gd name="T26" fmla="*/ 98 w 158"/>
                <a:gd name="T27" fmla="*/ 144 h 242"/>
                <a:gd name="T28" fmla="*/ 105 w 158"/>
                <a:gd name="T29" fmla="*/ 153 h 242"/>
                <a:gd name="T30" fmla="*/ 115 w 158"/>
                <a:gd name="T31" fmla="*/ 166 h 242"/>
                <a:gd name="T32" fmla="*/ 126 w 158"/>
                <a:gd name="T33" fmla="*/ 176 h 242"/>
                <a:gd name="T34" fmla="*/ 135 w 158"/>
                <a:gd name="T35" fmla="*/ 190 h 242"/>
                <a:gd name="T36" fmla="*/ 145 w 158"/>
                <a:gd name="T37" fmla="*/ 206 h 242"/>
                <a:gd name="T38" fmla="*/ 153 w 158"/>
                <a:gd name="T39" fmla="*/ 223 h 242"/>
                <a:gd name="T40" fmla="*/ 158 w 158"/>
                <a:gd name="T41" fmla="*/ 242 h 242"/>
                <a:gd name="T42" fmla="*/ 157 w 158"/>
                <a:gd name="T43" fmla="*/ 215 h 242"/>
                <a:gd name="T44" fmla="*/ 155 w 158"/>
                <a:gd name="T45" fmla="*/ 190 h 242"/>
                <a:gd name="T46" fmla="*/ 151 w 158"/>
                <a:gd name="T47" fmla="*/ 167 h 242"/>
                <a:gd name="T48" fmla="*/ 146 w 158"/>
                <a:gd name="T49" fmla="*/ 145 h 242"/>
                <a:gd name="T50" fmla="*/ 138 w 158"/>
                <a:gd name="T51" fmla="*/ 124 h 242"/>
                <a:gd name="T52" fmla="*/ 127 w 158"/>
                <a:gd name="T53" fmla="*/ 102 h 242"/>
                <a:gd name="T54" fmla="*/ 114 w 158"/>
                <a:gd name="T55" fmla="*/ 80 h 242"/>
                <a:gd name="T56" fmla="*/ 97 w 158"/>
                <a:gd name="T57" fmla="*/ 55 h 242"/>
                <a:gd name="T58" fmla="*/ 87 w 158"/>
                <a:gd name="T59" fmla="*/ 45 h 242"/>
                <a:gd name="T60" fmla="*/ 79 w 158"/>
                <a:gd name="T61" fmla="*/ 34 h 242"/>
                <a:gd name="T62" fmla="*/ 71 w 158"/>
                <a:gd name="T63" fmla="*/ 26 h 242"/>
                <a:gd name="T64" fmla="*/ 62 w 158"/>
                <a:gd name="T65" fmla="*/ 18 h 242"/>
                <a:gd name="T66" fmla="*/ 54 w 158"/>
                <a:gd name="T67" fmla="*/ 12 h 242"/>
                <a:gd name="T68" fmla="*/ 48 w 158"/>
                <a:gd name="T69" fmla="*/ 6 h 242"/>
                <a:gd name="T70" fmla="*/ 42 w 158"/>
                <a:gd name="T71" fmla="*/ 3 h 242"/>
                <a:gd name="T72" fmla="*/ 38 w 158"/>
                <a:gd name="T73" fmla="*/ 0 h 242"/>
                <a:gd name="T74" fmla="*/ 48 w 158"/>
                <a:gd name="T75" fmla="*/ 17 h 242"/>
                <a:gd name="T76" fmla="*/ 54 w 158"/>
                <a:gd name="T77" fmla="*/ 35 h 242"/>
                <a:gd name="T78" fmla="*/ 55 w 158"/>
                <a:gd name="T79" fmla="*/ 52 h 242"/>
                <a:gd name="T80" fmla="*/ 51 w 158"/>
                <a:gd name="T81" fmla="*/ 69 h 242"/>
                <a:gd name="T82" fmla="*/ 45 w 158"/>
                <a:gd name="T83" fmla="*/ 85 h 242"/>
                <a:gd name="T84" fmla="*/ 33 w 158"/>
                <a:gd name="T85" fmla="*/ 97 h 242"/>
                <a:gd name="T86" fmla="*/ 19 w 158"/>
                <a:gd name="T87" fmla="*/ 104 h 242"/>
                <a:gd name="T88" fmla="*/ 0 w 158"/>
                <a:gd name="T89" fmla="*/ 107 h 24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8"/>
                <a:gd name="T136" fmla="*/ 0 h 242"/>
                <a:gd name="T137" fmla="*/ 158 w 158"/>
                <a:gd name="T138" fmla="*/ 242 h 24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8" h="242">
                  <a:moveTo>
                    <a:pt x="0" y="107"/>
                  </a:moveTo>
                  <a:lnTo>
                    <a:pt x="8" y="125"/>
                  </a:lnTo>
                  <a:lnTo>
                    <a:pt x="19" y="133"/>
                  </a:lnTo>
                  <a:lnTo>
                    <a:pt x="31" y="133"/>
                  </a:lnTo>
                  <a:lnTo>
                    <a:pt x="44" y="127"/>
                  </a:lnTo>
                  <a:lnTo>
                    <a:pt x="57" y="116"/>
                  </a:lnTo>
                  <a:lnTo>
                    <a:pt x="69" y="100"/>
                  </a:lnTo>
                  <a:lnTo>
                    <a:pt x="79" y="85"/>
                  </a:lnTo>
                  <a:lnTo>
                    <a:pt x="85" y="69"/>
                  </a:lnTo>
                  <a:lnTo>
                    <a:pt x="90" y="86"/>
                  </a:lnTo>
                  <a:lnTo>
                    <a:pt x="91" y="105"/>
                  </a:lnTo>
                  <a:lnTo>
                    <a:pt x="92" y="121"/>
                  </a:lnTo>
                  <a:lnTo>
                    <a:pt x="95" y="136"/>
                  </a:lnTo>
                  <a:lnTo>
                    <a:pt x="98" y="144"/>
                  </a:lnTo>
                  <a:lnTo>
                    <a:pt x="105" y="153"/>
                  </a:lnTo>
                  <a:lnTo>
                    <a:pt x="115" y="166"/>
                  </a:lnTo>
                  <a:lnTo>
                    <a:pt x="126" y="176"/>
                  </a:lnTo>
                  <a:lnTo>
                    <a:pt x="135" y="190"/>
                  </a:lnTo>
                  <a:lnTo>
                    <a:pt x="145" y="206"/>
                  </a:lnTo>
                  <a:lnTo>
                    <a:pt x="153" y="223"/>
                  </a:lnTo>
                  <a:lnTo>
                    <a:pt x="158" y="242"/>
                  </a:lnTo>
                  <a:lnTo>
                    <a:pt x="157" y="215"/>
                  </a:lnTo>
                  <a:lnTo>
                    <a:pt x="155" y="190"/>
                  </a:lnTo>
                  <a:lnTo>
                    <a:pt x="151" y="167"/>
                  </a:lnTo>
                  <a:lnTo>
                    <a:pt x="146" y="145"/>
                  </a:lnTo>
                  <a:lnTo>
                    <a:pt x="138" y="124"/>
                  </a:lnTo>
                  <a:lnTo>
                    <a:pt x="127" y="102"/>
                  </a:lnTo>
                  <a:lnTo>
                    <a:pt x="114" y="80"/>
                  </a:lnTo>
                  <a:lnTo>
                    <a:pt x="97" y="55"/>
                  </a:lnTo>
                  <a:lnTo>
                    <a:pt x="87" y="45"/>
                  </a:lnTo>
                  <a:lnTo>
                    <a:pt x="79" y="34"/>
                  </a:lnTo>
                  <a:lnTo>
                    <a:pt x="71" y="26"/>
                  </a:lnTo>
                  <a:lnTo>
                    <a:pt x="62" y="18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2" y="3"/>
                  </a:lnTo>
                  <a:lnTo>
                    <a:pt x="38" y="0"/>
                  </a:lnTo>
                  <a:lnTo>
                    <a:pt x="48" y="17"/>
                  </a:lnTo>
                  <a:lnTo>
                    <a:pt x="54" y="35"/>
                  </a:lnTo>
                  <a:lnTo>
                    <a:pt x="55" y="52"/>
                  </a:lnTo>
                  <a:lnTo>
                    <a:pt x="51" y="69"/>
                  </a:lnTo>
                  <a:lnTo>
                    <a:pt x="45" y="85"/>
                  </a:lnTo>
                  <a:lnTo>
                    <a:pt x="33" y="97"/>
                  </a:lnTo>
                  <a:lnTo>
                    <a:pt x="19" y="104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5" name="Freeform 46"/>
            <p:cNvSpPr>
              <a:spLocks/>
            </p:cNvSpPr>
            <p:nvPr/>
          </p:nvSpPr>
          <p:spPr bwMode="auto">
            <a:xfrm>
              <a:off x="4930" y="4044"/>
              <a:ext cx="365" cy="222"/>
            </a:xfrm>
            <a:custGeom>
              <a:avLst/>
              <a:gdLst>
                <a:gd name="T0" fmla="*/ 5 w 365"/>
                <a:gd name="T1" fmla="*/ 135 h 222"/>
                <a:gd name="T2" fmla="*/ 30 w 365"/>
                <a:gd name="T3" fmla="*/ 174 h 222"/>
                <a:gd name="T4" fmla="*/ 71 w 365"/>
                <a:gd name="T5" fmla="*/ 205 h 222"/>
                <a:gd name="T6" fmla="*/ 127 w 365"/>
                <a:gd name="T7" fmla="*/ 222 h 222"/>
                <a:gd name="T8" fmla="*/ 179 w 365"/>
                <a:gd name="T9" fmla="*/ 219 h 222"/>
                <a:gd name="T10" fmla="*/ 220 w 365"/>
                <a:gd name="T11" fmla="*/ 206 h 222"/>
                <a:gd name="T12" fmla="*/ 257 w 365"/>
                <a:gd name="T13" fmla="*/ 185 h 222"/>
                <a:gd name="T14" fmla="*/ 290 w 365"/>
                <a:gd name="T15" fmla="*/ 158 h 222"/>
                <a:gd name="T16" fmla="*/ 316 w 365"/>
                <a:gd name="T17" fmla="*/ 127 h 222"/>
                <a:gd name="T18" fmla="*/ 338 w 365"/>
                <a:gd name="T19" fmla="*/ 93 h 222"/>
                <a:gd name="T20" fmla="*/ 353 w 365"/>
                <a:gd name="T21" fmla="*/ 56 h 222"/>
                <a:gd name="T22" fmla="*/ 363 w 365"/>
                <a:gd name="T23" fmla="*/ 19 h 222"/>
                <a:gd name="T24" fmla="*/ 356 w 365"/>
                <a:gd name="T25" fmla="*/ 23 h 222"/>
                <a:gd name="T26" fmla="*/ 331 w 365"/>
                <a:gd name="T27" fmla="*/ 74 h 222"/>
                <a:gd name="T28" fmla="*/ 301 w 365"/>
                <a:gd name="T29" fmla="*/ 121 h 222"/>
                <a:gd name="T30" fmla="*/ 256 w 365"/>
                <a:gd name="T31" fmla="*/ 157 h 222"/>
                <a:gd name="T32" fmla="*/ 190 w 365"/>
                <a:gd name="T33" fmla="*/ 177 h 222"/>
                <a:gd name="T34" fmla="*/ 177 w 365"/>
                <a:gd name="T35" fmla="*/ 174 h 222"/>
                <a:gd name="T36" fmla="*/ 184 w 365"/>
                <a:gd name="T37" fmla="*/ 161 h 222"/>
                <a:gd name="T38" fmla="*/ 190 w 365"/>
                <a:gd name="T39" fmla="*/ 146 h 222"/>
                <a:gd name="T40" fmla="*/ 185 w 365"/>
                <a:gd name="T41" fmla="*/ 122 h 222"/>
                <a:gd name="T42" fmla="*/ 169 w 365"/>
                <a:gd name="T43" fmla="*/ 102 h 222"/>
                <a:gd name="T44" fmla="*/ 139 w 365"/>
                <a:gd name="T45" fmla="*/ 93 h 222"/>
                <a:gd name="T46" fmla="*/ 107 w 365"/>
                <a:gd name="T47" fmla="*/ 102 h 222"/>
                <a:gd name="T48" fmla="*/ 90 w 365"/>
                <a:gd name="T49" fmla="*/ 122 h 222"/>
                <a:gd name="T50" fmla="*/ 89 w 365"/>
                <a:gd name="T51" fmla="*/ 143 h 222"/>
                <a:gd name="T52" fmla="*/ 104 w 365"/>
                <a:gd name="T53" fmla="*/ 154 h 222"/>
                <a:gd name="T54" fmla="*/ 112 w 365"/>
                <a:gd name="T55" fmla="*/ 160 h 222"/>
                <a:gd name="T56" fmla="*/ 106 w 365"/>
                <a:gd name="T57" fmla="*/ 172 h 222"/>
                <a:gd name="T58" fmla="*/ 84 w 365"/>
                <a:gd name="T59" fmla="*/ 172 h 222"/>
                <a:gd name="T60" fmla="*/ 60 w 365"/>
                <a:gd name="T61" fmla="*/ 167 h 222"/>
                <a:gd name="T62" fmla="*/ 33 w 365"/>
                <a:gd name="T63" fmla="*/ 152 h 222"/>
                <a:gd name="T64" fmla="*/ 0 w 365"/>
                <a:gd name="T65" fmla="*/ 116 h 2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5"/>
                <a:gd name="T100" fmla="*/ 0 h 222"/>
                <a:gd name="T101" fmla="*/ 365 w 365"/>
                <a:gd name="T102" fmla="*/ 222 h 2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5" h="222">
                  <a:moveTo>
                    <a:pt x="0" y="116"/>
                  </a:moveTo>
                  <a:lnTo>
                    <a:pt x="5" y="135"/>
                  </a:lnTo>
                  <a:lnTo>
                    <a:pt x="16" y="155"/>
                  </a:lnTo>
                  <a:lnTo>
                    <a:pt x="30" y="174"/>
                  </a:lnTo>
                  <a:lnTo>
                    <a:pt x="50" y="189"/>
                  </a:lnTo>
                  <a:lnTo>
                    <a:pt x="71" y="205"/>
                  </a:lnTo>
                  <a:lnTo>
                    <a:pt x="98" y="216"/>
                  </a:lnTo>
                  <a:lnTo>
                    <a:pt x="127" y="222"/>
                  </a:lnTo>
                  <a:lnTo>
                    <a:pt x="157" y="222"/>
                  </a:lnTo>
                  <a:lnTo>
                    <a:pt x="179" y="219"/>
                  </a:lnTo>
                  <a:lnTo>
                    <a:pt x="200" y="212"/>
                  </a:lnTo>
                  <a:lnTo>
                    <a:pt x="220" y="206"/>
                  </a:lnTo>
                  <a:lnTo>
                    <a:pt x="239" y="197"/>
                  </a:lnTo>
                  <a:lnTo>
                    <a:pt x="257" y="185"/>
                  </a:lnTo>
                  <a:lnTo>
                    <a:pt x="274" y="172"/>
                  </a:lnTo>
                  <a:lnTo>
                    <a:pt x="290" y="158"/>
                  </a:lnTo>
                  <a:lnTo>
                    <a:pt x="303" y="143"/>
                  </a:lnTo>
                  <a:lnTo>
                    <a:pt x="316" y="127"/>
                  </a:lnTo>
                  <a:lnTo>
                    <a:pt x="327" y="110"/>
                  </a:lnTo>
                  <a:lnTo>
                    <a:pt x="338" y="93"/>
                  </a:lnTo>
                  <a:lnTo>
                    <a:pt x="346" y="74"/>
                  </a:lnTo>
                  <a:lnTo>
                    <a:pt x="353" y="56"/>
                  </a:lnTo>
                  <a:lnTo>
                    <a:pt x="358" y="37"/>
                  </a:lnTo>
                  <a:lnTo>
                    <a:pt x="363" y="19"/>
                  </a:lnTo>
                  <a:lnTo>
                    <a:pt x="365" y="0"/>
                  </a:lnTo>
                  <a:lnTo>
                    <a:pt x="356" y="23"/>
                  </a:lnTo>
                  <a:lnTo>
                    <a:pt x="344" y="50"/>
                  </a:lnTo>
                  <a:lnTo>
                    <a:pt x="331" y="74"/>
                  </a:lnTo>
                  <a:lnTo>
                    <a:pt x="317" y="99"/>
                  </a:lnTo>
                  <a:lnTo>
                    <a:pt x="301" y="121"/>
                  </a:lnTo>
                  <a:lnTo>
                    <a:pt x="280" y="141"/>
                  </a:lnTo>
                  <a:lnTo>
                    <a:pt x="256" y="157"/>
                  </a:lnTo>
                  <a:lnTo>
                    <a:pt x="226" y="169"/>
                  </a:lnTo>
                  <a:lnTo>
                    <a:pt x="190" y="177"/>
                  </a:lnTo>
                  <a:lnTo>
                    <a:pt x="183" y="175"/>
                  </a:lnTo>
                  <a:lnTo>
                    <a:pt x="177" y="174"/>
                  </a:lnTo>
                  <a:lnTo>
                    <a:pt x="177" y="169"/>
                  </a:lnTo>
                  <a:lnTo>
                    <a:pt x="184" y="161"/>
                  </a:lnTo>
                  <a:lnTo>
                    <a:pt x="188" y="155"/>
                  </a:lnTo>
                  <a:lnTo>
                    <a:pt x="190" y="146"/>
                  </a:lnTo>
                  <a:lnTo>
                    <a:pt x="189" y="135"/>
                  </a:lnTo>
                  <a:lnTo>
                    <a:pt x="185" y="122"/>
                  </a:lnTo>
                  <a:lnTo>
                    <a:pt x="178" y="112"/>
                  </a:lnTo>
                  <a:lnTo>
                    <a:pt x="169" y="102"/>
                  </a:lnTo>
                  <a:lnTo>
                    <a:pt x="155" y="96"/>
                  </a:lnTo>
                  <a:lnTo>
                    <a:pt x="139" y="93"/>
                  </a:lnTo>
                  <a:lnTo>
                    <a:pt x="122" y="96"/>
                  </a:lnTo>
                  <a:lnTo>
                    <a:pt x="107" y="102"/>
                  </a:lnTo>
                  <a:lnTo>
                    <a:pt x="98" y="112"/>
                  </a:lnTo>
                  <a:lnTo>
                    <a:pt x="90" y="122"/>
                  </a:lnTo>
                  <a:lnTo>
                    <a:pt x="88" y="133"/>
                  </a:lnTo>
                  <a:lnTo>
                    <a:pt x="89" y="143"/>
                  </a:lnTo>
                  <a:lnTo>
                    <a:pt x="94" y="150"/>
                  </a:lnTo>
                  <a:lnTo>
                    <a:pt x="104" y="154"/>
                  </a:lnTo>
                  <a:lnTo>
                    <a:pt x="110" y="157"/>
                  </a:lnTo>
                  <a:lnTo>
                    <a:pt x="112" y="160"/>
                  </a:lnTo>
                  <a:lnTo>
                    <a:pt x="111" y="163"/>
                  </a:lnTo>
                  <a:lnTo>
                    <a:pt x="106" y="172"/>
                  </a:lnTo>
                  <a:lnTo>
                    <a:pt x="95" y="172"/>
                  </a:lnTo>
                  <a:lnTo>
                    <a:pt x="84" y="172"/>
                  </a:lnTo>
                  <a:lnTo>
                    <a:pt x="74" y="171"/>
                  </a:lnTo>
                  <a:lnTo>
                    <a:pt x="60" y="167"/>
                  </a:lnTo>
                  <a:lnTo>
                    <a:pt x="47" y="161"/>
                  </a:lnTo>
                  <a:lnTo>
                    <a:pt x="33" y="152"/>
                  </a:lnTo>
                  <a:lnTo>
                    <a:pt x="17" y="136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6" name="Freeform 47"/>
            <p:cNvSpPr>
              <a:spLocks/>
            </p:cNvSpPr>
            <p:nvPr/>
          </p:nvSpPr>
          <p:spPr bwMode="auto">
            <a:xfrm>
              <a:off x="5255" y="3404"/>
              <a:ext cx="188" cy="204"/>
            </a:xfrm>
            <a:custGeom>
              <a:avLst/>
              <a:gdLst>
                <a:gd name="T0" fmla="*/ 84 w 188"/>
                <a:gd name="T1" fmla="*/ 0 h 204"/>
                <a:gd name="T2" fmla="*/ 98 w 188"/>
                <a:gd name="T3" fmla="*/ 10 h 204"/>
                <a:gd name="T4" fmla="*/ 104 w 188"/>
                <a:gd name="T5" fmla="*/ 24 h 204"/>
                <a:gd name="T6" fmla="*/ 104 w 188"/>
                <a:gd name="T7" fmla="*/ 40 h 204"/>
                <a:gd name="T8" fmla="*/ 98 w 188"/>
                <a:gd name="T9" fmla="*/ 57 h 204"/>
                <a:gd name="T10" fmla="*/ 90 w 188"/>
                <a:gd name="T11" fmla="*/ 74 h 204"/>
                <a:gd name="T12" fmla="*/ 78 w 188"/>
                <a:gd name="T13" fmla="*/ 90 h 204"/>
                <a:gd name="T14" fmla="*/ 66 w 188"/>
                <a:gd name="T15" fmla="*/ 102 h 204"/>
                <a:gd name="T16" fmla="*/ 54 w 188"/>
                <a:gd name="T17" fmla="*/ 110 h 204"/>
                <a:gd name="T18" fmla="*/ 61 w 188"/>
                <a:gd name="T19" fmla="*/ 113 h 204"/>
                <a:gd name="T20" fmla="*/ 67 w 188"/>
                <a:gd name="T21" fmla="*/ 114 h 204"/>
                <a:gd name="T22" fmla="*/ 74 w 188"/>
                <a:gd name="T23" fmla="*/ 116 h 204"/>
                <a:gd name="T24" fmla="*/ 81 w 188"/>
                <a:gd name="T25" fmla="*/ 117 h 204"/>
                <a:gd name="T26" fmla="*/ 87 w 188"/>
                <a:gd name="T27" fmla="*/ 117 h 204"/>
                <a:gd name="T28" fmla="*/ 94 w 188"/>
                <a:gd name="T29" fmla="*/ 119 h 204"/>
                <a:gd name="T30" fmla="*/ 100 w 188"/>
                <a:gd name="T31" fmla="*/ 121 h 204"/>
                <a:gd name="T32" fmla="*/ 106 w 188"/>
                <a:gd name="T33" fmla="*/ 122 h 204"/>
                <a:gd name="T34" fmla="*/ 112 w 188"/>
                <a:gd name="T35" fmla="*/ 127 h 204"/>
                <a:gd name="T36" fmla="*/ 120 w 188"/>
                <a:gd name="T37" fmla="*/ 136 h 204"/>
                <a:gd name="T38" fmla="*/ 128 w 188"/>
                <a:gd name="T39" fmla="*/ 148 h 204"/>
                <a:gd name="T40" fmla="*/ 138 w 188"/>
                <a:gd name="T41" fmla="*/ 161 h 204"/>
                <a:gd name="T42" fmla="*/ 148 w 188"/>
                <a:gd name="T43" fmla="*/ 175 h 204"/>
                <a:gd name="T44" fmla="*/ 160 w 188"/>
                <a:gd name="T45" fmla="*/ 187 h 204"/>
                <a:gd name="T46" fmla="*/ 174 w 188"/>
                <a:gd name="T47" fmla="*/ 198 h 204"/>
                <a:gd name="T48" fmla="*/ 188 w 188"/>
                <a:gd name="T49" fmla="*/ 204 h 204"/>
                <a:gd name="T50" fmla="*/ 168 w 188"/>
                <a:gd name="T51" fmla="*/ 203 h 204"/>
                <a:gd name="T52" fmla="*/ 148 w 188"/>
                <a:gd name="T53" fmla="*/ 200 h 204"/>
                <a:gd name="T54" fmla="*/ 130 w 188"/>
                <a:gd name="T55" fmla="*/ 195 h 204"/>
                <a:gd name="T56" fmla="*/ 114 w 188"/>
                <a:gd name="T57" fmla="*/ 187 h 204"/>
                <a:gd name="T58" fmla="*/ 97 w 188"/>
                <a:gd name="T59" fmla="*/ 178 h 204"/>
                <a:gd name="T60" fmla="*/ 80 w 188"/>
                <a:gd name="T61" fmla="*/ 164 h 204"/>
                <a:gd name="T62" fmla="*/ 62 w 188"/>
                <a:gd name="T63" fmla="*/ 145 h 204"/>
                <a:gd name="T64" fmla="*/ 44 w 188"/>
                <a:gd name="T65" fmla="*/ 124 h 204"/>
                <a:gd name="T66" fmla="*/ 36 w 188"/>
                <a:gd name="T67" fmla="*/ 111 h 204"/>
                <a:gd name="T68" fmla="*/ 27 w 188"/>
                <a:gd name="T69" fmla="*/ 100 h 204"/>
                <a:gd name="T70" fmla="*/ 21 w 188"/>
                <a:gd name="T71" fmla="*/ 90 h 204"/>
                <a:gd name="T72" fmla="*/ 15 w 188"/>
                <a:gd name="T73" fmla="*/ 79 h 204"/>
                <a:gd name="T74" fmla="*/ 9 w 188"/>
                <a:gd name="T75" fmla="*/ 69 h 204"/>
                <a:gd name="T76" fmla="*/ 6 w 188"/>
                <a:gd name="T77" fmla="*/ 60 h 204"/>
                <a:gd name="T78" fmla="*/ 2 w 188"/>
                <a:gd name="T79" fmla="*/ 54 h 204"/>
                <a:gd name="T80" fmla="*/ 0 w 188"/>
                <a:gd name="T81" fmla="*/ 48 h 204"/>
                <a:gd name="T82" fmla="*/ 13 w 188"/>
                <a:gd name="T83" fmla="*/ 60 h 204"/>
                <a:gd name="T84" fmla="*/ 27 w 188"/>
                <a:gd name="T85" fmla="*/ 68 h 204"/>
                <a:gd name="T86" fmla="*/ 42 w 188"/>
                <a:gd name="T87" fmla="*/ 69 h 204"/>
                <a:gd name="T88" fmla="*/ 55 w 188"/>
                <a:gd name="T89" fmla="*/ 65 h 204"/>
                <a:gd name="T90" fmla="*/ 67 w 188"/>
                <a:gd name="T91" fmla="*/ 57 h 204"/>
                <a:gd name="T92" fmla="*/ 75 w 188"/>
                <a:gd name="T93" fmla="*/ 43 h 204"/>
                <a:gd name="T94" fmla="*/ 81 w 188"/>
                <a:gd name="T95" fmla="*/ 24 h 204"/>
                <a:gd name="T96" fmla="*/ 84 w 188"/>
                <a:gd name="T97" fmla="*/ 0 h 2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8"/>
                <a:gd name="T148" fmla="*/ 0 h 204"/>
                <a:gd name="T149" fmla="*/ 188 w 188"/>
                <a:gd name="T150" fmla="*/ 204 h 20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8" h="204">
                  <a:moveTo>
                    <a:pt x="84" y="0"/>
                  </a:moveTo>
                  <a:lnTo>
                    <a:pt x="98" y="10"/>
                  </a:lnTo>
                  <a:lnTo>
                    <a:pt x="104" y="24"/>
                  </a:lnTo>
                  <a:lnTo>
                    <a:pt x="104" y="40"/>
                  </a:lnTo>
                  <a:lnTo>
                    <a:pt x="98" y="57"/>
                  </a:lnTo>
                  <a:lnTo>
                    <a:pt x="90" y="74"/>
                  </a:lnTo>
                  <a:lnTo>
                    <a:pt x="78" y="90"/>
                  </a:lnTo>
                  <a:lnTo>
                    <a:pt x="66" y="102"/>
                  </a:lnTo>
                  <a:lnTo>
                    <a:pt x="54" y="110"/>
                  </a:lnTo>
                  <a:lnTo>
                    <a:pt x="61" y="113"/>
                  </a:lnTo>
                  <a:lnTo>
                    <a:pt x="67" y="114"/>
                  </a:lnTo>
                  <a:lnTo>
                    <a:pt x="74" y="116"/>
                  </a:lnTo>
                  <a:lnTo>
                    <a:pt x="81" y="117"/>
                  </a:lnTo>
                  <a:lnTo>
                    <a:pt x="87" y="117"/>
                  </a:lnTo>
                  <a:lnTo>
                    <a:pt x="94" y="119"/>
                  </a:lnTo>
                  <a:lnTo>
                    <a:pt x="100" y="121"/>
                  </a:lnTo>
                  <a:lnTo>
                    <a:pt x="106" y="122"/>
                  </a:lnTo>
                  <a:lnTo>
                    <a:pt x="112" y="127"/>
                  </a:lnTo>
                  <a:lnTo>
                    <a:pt x="120" y="136"/>
                  </a:lnTo>
                  <a:lnTo>
                    <a:pt x="128" y="148"/>
                  </a:lnTo>
                  <a:lnTo>
                    <a:pt x="138" y="161"/>
                  </a:lnTo>
                  <a:lnTo>
                    <a:pt x="148" y="175"/>
                  </a:lnTo>
                  <a:lnTo>
                    <a:pt x="160" y="187"/>
                  </a:lnTo>
                  <a:lnTo>
                    <a:pt x="174" y="198"/>
                  </a:lnTo>
                  <a:lnTo>
                    <a:pt x="188" y="204"/>
                  </a:lnTo>
                  <a:lnTo>
                    <a:pt x="168" y="203"/>
                  </a:lnTo>
                  <a:lnTo>
                    <a:pt x="148" y="200"/>
                  </a:lnTo>
                  <a:lnTo>
                    <a:pt x="130" y="195"/>
                  </a:lnTo>
                  <a:lnTo>
                    <a:pt x="114" y="187"/>
                  </a:lnTo>
                  <a:lnTo>
                    <a:pt x="97" y="178"/>
                  </a:lnTo>
                  <a:lnTo>
                    <a:pt x="80" y="164"/>
                  </a:lnTo>
                  <a:lnTo>
                    <a:pt x="62" y="145"/>
                  </a:lnTo>
                  <a:lnTo>
                    <a:pt x="44" y="124"/>
                  </a:lnTo>
                  <a:lnTo>
                    <a:pt x="36" y="111"/>
                  </a:lnTo>
                  <a:lnTo>
                    <a:pt x="27" y="100"/>
                  </a:lnTo>
                  <a:lnTo>
                    <a:pt x="21" y="90"/>
                  </a:lnTo>
                  <a:lnTo>
                    <a:pt x="15" y="79"/>
                  </a:lnTo>
                  <a:lnTo>
                    <a:pt x="9" y="69"/>
                  </a:lnTo>
                  <a:lnTo>
                    <a:pt x="6" y="60"/>
                  </a:lnTo>
                  <a:lnTo>
                    <a:pt x="2" y="54"/>
                  </a:lnTo>
                  <a:lnTo>
                    <a:pt x="0" y="48"/>
                  </a:lnTo>
                  <a:lnTo>
                    <a:pt x="13" y="60"/>
                  </a:lnTo>
                  <a:lnTo>
                    <a:pt x="27" y="68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7" y="57"/>
                  </a:lnTo>
                  <a:lnTo>
                    <a:pt x="75" y="43"/>
                  </a:lnTo>
                  <a:lnTo>
                    <a:pt x="81" y="2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7" name="Freeform 48"/>
            <p:cNvSpPr>
              <a:spLocks/>
            </p:cNvSpPr>
            <p:nvPr/>
          </p:nvSpPr>
          <p:spPr bwMode="auto">
            <a:xfrm>
              <a:off x="5548" y="3245"/>
              <a:ext cx="171" cy="473"/>
            </a:xfrm>
            <a:custGeom>
              <a:avLst/>
              <a:gdLst>
                <a:gd name="T0" fmla="*/ 91 w 171"/>
                <a:gd name="T1" fmla="*/ 0 h 473"/>
                <a:gd name="T2" fmla="*/ 105 w 171"/>
                <a:gd name="T3" fmla="*/ 7 h 473"/>
                <a:gd name="T4" fmla="*/ 120 w 171"/>
                <a:gd name="T5" fmla="*/ 21 h 473"/>
                <a:gd name="T6" fmla="*/ 134 w 171"/>
                <a:gd name="T7" fmla="*/ 39 h 473"/>
                <a:gd name="T8" fmla="*/ 147 w 171"/>
                <a:gd name="T9" fmla="*/ 64 h 473"/>
                <a:gd name="T10" fmla="*/ 158 w 171"/>
                <a:gd name="T11" fmla="*/ 93 h 473"/>
                <a:gd name="T12" fmla="*/ 166 w 171"/>
                <a:gd name="T13" fmla="*/ 126 h 473"/>
                <a:gd name="T14" fmla="*/ 171 w 171"/>
                <a:gd name="T15" fmla="*/ 163 h 473"/>
                <a:gd name="T16" fmla="*/ 171 w 171"/>
                <a:gd name="T17" fmla="*/ 204 h 473"/>
                <a:gd name="T18" fmla="*/ 165 w 171"/>
                <a:gd name="T19" fmla="*/ 259 h 473"/>
                <a:gd name="T20" fmla="*/ 152 w 171"/>
                <a:gd name="T21" fmla="*/ 311 h 473"/>
                <a:gd name="T22" fmla="*/ 134 w 171"/>
                <a:gd name="T23" fmla="*/ 356 h 473"/>
                <a:gd name="T24" fmla="*/ 111 w 171"/>
                <a:gd name="T25" fmla="*/ 393 h 473"/>
                <a:gd name="T26" fmla="*/ 85 w 171"/>
                <a:gd name="T27" fmla="*/ 424 h 473"/>
                <a:gd name="T28" fmla="*/ 57 w 171"/>
                <a:gd name="T29" fmla="*/ 447 h 473"/>
                <a:gd name="T30" fmla="*/ 28 w 171"/>
                <a:gd name="T31" fmla="*/ 464 h 473"/>
                <a:gd name="T32" fmla="*/ 0 w 171"/>
                <a:gd name="T33" fmla="*/ 473 h 473"/>
                <a:gd name="T34" fmla="*/ 19 w 171"/>
                <a:gd name="T35" fmla="*/ 459 h 473"/>
                <a:gd name="T36" fmla="*/ 38 w 171"/>
                <a:gd name="T37" fmla="*/ 444 h 473"/>
                <a:gd name="T38" fmla="*/ 58 w 171"/>
                <a:gd name="T39" fmla="*/ 428 h 473"/>
                <a:gd name="T40" fmla="*/ 76 w 171"/>
                <a:gd name="T41" fmla="*/ 410 h 473"/>
                <a:gd name="T42" fmla="*/ 93 w 171"/>
                <a:gd name="T43" fmla="*/ 390 h 473"/>
                <a:gd name="T44" fmla="*/ 109 w 171"/>
                <a:gd name="T45" fmla="*/ 363 h 473"/>
                <a:gd name="T46" fmla="*/ 121 w 171"/>
                <a:gd name="T47" fmla="*/ 331 h 473"/>
                <a:gd name="T48" fmla="*/ 130 w 171"/>
                <a:gd name="T49" fmla="*/ 292 h 473"/>
                <a:gd name="T50" fmla="*/ 136 w 171"/>
                <a:gd name="T51" fmla="*/ 245 h 473"/>
                <a:gd name="T52" fmla="*/ 136 w 171"/>
                <a:gd name="T53" fmla="*/ 236 h 473"/>
                <a:gd name="T54" fmla="*/ 134 w 171"/>
                <a:gd name="T55" fmla="*/ 230 h 473"/>
                <a:gd name="T56" fmla="*/ 130 w 171"/>
                <a:gd name="T57" fmla="*/ 230 h 473"/>
                <a:gd name="T58" fmla="*/ 124 w 171"/>
                <a:gd name="T59" fmla="*/ 238 h 473"/>
                <a:gd name="T60" fmla="*/ 120 w 171"/>
                <a:gd name="T61" fmla="*/ 244 h 473"/>
                <a:gd name="T62" fmla="*/ 112 w 171"/>
                <a:gd name="T63" fmla="*/ 245 h 473"/>
                <a:gd name="T64" fmla="*/ 104 w 171"/>
                <a:gd name="T65" fmla="*/ 245 h 473"/>
                <a:gd name="T66" fmla="*/ 94 w 171"/>
                <a:gd name="T67" fmla="*/ 241 h 473"/>
                <a:gd name="T68" fmla="*/ 86 w 171"/>
                <a:gd name="T69" fmla="*/ 231 h 473"/>
                <a:gd name="T70" fmla="*/ 79 w 171"/>
                <a:gd name="T71" fmla="*/ 218 h 473"/>
                <a:gd name="T72" fmla="*/ 74 w 171"/>
                <a:gd name="T73" fmla="*/ 200 h 473"/>
                <a:gd name="T74" fmla="*/ 72 w 171"/>
                <a:gd name="T75" fmla="*/ 179 h 473"/>
                <a:gd name="T76" fmla="*/ 74 w 171"/>
                <a:gd name="T77" fmla="*/ 157 h 473"/>
                <a:gd name="T78" fmla="*/ 79 w 171"/>
                <a:gd name="T79" fmla="*/ 140 h 473"/>
                <a:gd name="T80" fmla="*/ 86 w 171"/>
                <a:gd name="T81" fmla="*/ 126 h 473"/>
                <a:gd name="T82" fmla="*/ 94 w 171"/>
                <a:gd name="T83" fmla="*/ 118 h 473"/>
                <a:gd name="T84" fmla="*/ 103 w 171"/>
                <a:gd name="T85" fmla="*/ 115 h 473"/>
                <a:gd name="T86" fmla="*/ 110 w 171"/>
                <a:gd name="T87" fmla="*/ 117 h 473"/>
                <a:gd name="T88" fmla="*/ 116 w 171"/>
                <a:gd name="T89" fmla="*/ 123 h 473"/>
                <a:gd name="T90" fmla="*/ 118 w 171"/>
                <a:gd name="T91" fmla="*/ 135 h 473"/>
                <a:gd name="T92" fmla="*/ 121 w 171"/>
                <a:gd name="T93" fmla="*/ 143 h 473"/>
                <a:gd name="T94" fmla="*/ 123 w 171"/>
                <a:gd name="T95" fmla="*/ 146 h 473"/>
                <a:gd name="T96" fmla="*/ 127 w 171"/>
                <a:gd name="T97" fmla="*/ 145 h 473"/>
                <a:gd name="T98" fmla="*/ 134 w 171"/>
                <a:gd name="T99" fmla="*/ 138 h 473"/>
                <a:gd name="T100" fmla="*/ 134 w 171"/>
                <a:gd name="T101" fmla="*/ 124 h 473"/>
                <a:gd name="T102" fmla="*/ 134 w 171"/>
                <a:gd name="T103" fmla="*/ 111 h 473"/>
                <a:gd name="T104" fmla="*/ 133 w 171"/>
                <a:gd name="T105" fmla="*/ 95 h 473"/>
                <a:gd name="T106" fmla="*/ 130 w 171"/>
                <a:gd name="T107" fmla="*/ 78 h 473"/>
                <a:gd name="T108" fmla="*/ 126 w 171"/>
                <a:gd name="T109" fmla="*/ 61 h 473"/>
                <a:gd name="T110" fmla="*/ 118 w 171"/>
                <a:gd name="T111" fmla="*/ 42 h 473"/>
                <a:gd name="T112" fmla="*/ 106 w 171"/>
                <a:gd name="T113" fmla="*/ 22 h 473"/>
                <a:gd name="T114" fmla="*/ 91 w 171"/>
                <a:gd name="T115" fmla="*/ 0 h 47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1"/>
                <a:gd name="T175" fmla="*/ 0 h 473"/>
                <a:gd name="T176" fmla="*/ 171 w 171"/>
                <a:gd name="T177" fmla="*/ 473 h 47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1" h="473">
                  <a:moveTo>
                    <a:pt x="91" y="0"/>
                  </a:moveTo>
                  <a:lnTo>
                    <a:pt x="105" y="7"/>
                  </a:lnTo>
                  <a:lnTo>
                    <a:pt x="120" y="21"/>
                  </a:lnTo>
                  <a:lnTo>
                    <a:pt x="134" y="39"/>
                  </a:lnTo>
                  <a:lnTo>
                    <a:pt x="147" y="64"/>
                  </a:lnTo>
                  <a:lnTo>
                    <a:pt x="158" y="93"/>
                  </a:lnTo>
                  <a:lnTo>
                    <a:pt x="166" y="126"/>
                  </a:lnTo>
                  <a:lnTo>
                    <a:pt x="171" y="163"/>
                  </a:lnTo>
                  <a:lnTo>
                    <a:pt x="171" y="204"/>
                  </a:lnTo>
                  <a:lnTo>
                    <a:pt x="165" y="259"/>
                  </a:lnTo>
                  <a:lnTo>
                    <a:pt x="152" y="311"/>
                  </a:lnTo>
                  <a:lnTo>
                    <a:pt x="134" y="356"/>
                  </a:lnTo>
                  <a:lnTo>
                    <a:pt x="111" y="393"/>
                  </a:lnTo>
                  <a:lnTo>
                    <a:pt x="85" y="424"/>
                  </a:lnTo>
                  <a:lnTo>
                    <a:pt x="57" y="447"/>
                  </a:lnTo>
                  <a:lnTo>
                    <a:pt x="28" y="464"/>
                  </a:lnTo>
                  <a:lnTo>
                    <a:pt x="0" y="473"/>
                  </a:lnTo>
                  <a:lnTo>
                    <a:pt x="19" y="459"/>
                  </a:lnTo>
                  <a:lnTo>
                    <a:pt x="38" y="444"/>
                  </a:lnTo>
                  <a:lnTo>
                    <a:pt x="58" y="428"/>
                  </a:lnTo>
                  <a:lnTo>
                    <a:pt x="76" y="410"/>
                  </a:lnTo>
                  <a:lnTo>
                    <a:pt x="93" y="390"/>
                  </a:lnTo>
                  <a:lnTo>
                    <a:pt x="109" y="363"/>
                  </a:lnTo>
                  <a:lnTo>
                    <a:pt x="121" y="331"/>
                  </a:lnTo>
                  <a:lnTo>
                    <a:pt x="130" y="292"/>
                  </a:lnTo>
                  <a:lnTo>
                    <a:pt x="136" y="245"/>
                  </a:lnTo>
                  <a:lnTo>
                    <a:pt x="136" y="236"/>
                  </a:lnTo>
                  <a:lnTo>
                    <a:pt x="134" y="230"/>
                  </a:lnTo>
                  <a:lnTo>
                    <a:pt x="130" y="230"/>
                  </a:lnTo>
                  <a:lnTo>
                    <a:pt x="124" y="238"/>
                  </a:lnTo>
                  <a:lnTo>
                    <a:pt x="120" y="244"/>
                  </a:lnTo>
                  <a:lnTo>
                    <a:pt x="112" y="245"/>
                  </a:lnTo>
                  <a:lnTo>
                    <a:pt x="104" y="245"/>
                  </a:lnTo>
                  <a:lnTo>
                    <a:pt x="94" y="241"/>
                  </a:lnTo>
                  <a:lnTo>
                    <a:pt x="86" y="231"/>
                  </a:lnTo>
                  <a:lnTo>
                    <a:pt x="79" y="218"/>
                  </a:lnTo>
                  <a:lnTo>
                    <a:pt x="74" y="200"/>
                  </a:lnTo>
                  <a:lnTo>
                    <a:pt x="72" y="179"/>
                  </a:lnTo>
                  <a:lnTo>
                    <a:pt x="74" y="157"/>
                  </a:lnTo>
                  <a:lnTo>
                    <a:pt x="79" y="140"/>
                  </a:lnTo>
                  <a:lnTo>
                    <a:pt x="86" y="126"/>
                  </a:lnTo>
                  <a:lnTo>
                    <a:pt x="94" y="118"/>
                  </a:lnTo>
                  <a:lnTo>
                    <a:pt x="103" y="115"/>
                  </a:lnTo>
                  <a:lnTo>
                    <a:pt x="110" y="117"/>
                  </a:lnTo>
                  <a:lnTo>
                    <a:pt x="116" y="123"/>
                  </a:lnTo>
                  <a:lnTo>
                    <a:pt x="118" y="135"/>
                  </a:lnTo>
                  <a:lnTo>
                    <a:pt x="121" y="143"/>
                  </a:lnTo>
                  <a:lnTo>
                    <a:pt x="123" y="146"/>
                  </a:lnTo>
                  <a:lnTo>
                    <a:pt x="127" y="145"/>
                  </a:lnTo>
                  <a:lnTo>
                    <a:pt x="134" y="138"/>
                  </a:lnTo>
                  <a:lnTo>
                    <a:pt x="134" y="124"/>
                  </a:lnTo>
                  <a:lnTo>
                    <a:pt x="134" y="111"/>
                  </a:lnTo>
                  <a:lnTo>
                    <a:pt x="133" y="95"/>
                  </a:lnTo>
                  <a:lnTo>
                    <a:pt x="130" y="78"/>
                  </a:lnTo>
                  <a:lnTo>
                    <a:pt x="126" y="61"/>
                  </a:lnTo>
                  <a:lnTo>
                    <a:pt x="118" y="42"/>
                  </a:lnTo>
                  <a:lnTo>
                    <a:pt x="106" y="22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8" name="Freeform 49"/>
            <p:cNvSpPr>
              <a:spLocks/>
            </p:cNvSpPr>
            <p:nvPr/>
          </p:nvSpPr>
          <p:spPr bwMode="auto">
            <a:xfrm>
              <a:off x="5406" y="3861"/>
              <a:ext cx="105" cy="136"/>
            </a:xfrm>
            <a:custGeom>
              <a:avLst/>
              <a:gdLst>
                <a:gd name="T0" fmla="*/ 97 w 105"/>
                <a:gd name="T1" fmla="*/ 124 h 136"/>
                <a:gd name="T2" fmla="*/ 90 w 105"/>
                <a:gd name="T3" fmla="*/ 132 h 136"/>
                <a:gd name="T4" fmla="*/ 83 w 105"/>
                <a:gd name="T5" fmla="*/ 136 h 136"/>
                <a:gd name="T6" fmla="*/ 74 w 105"/>
                <a:gd name="T7" fmla="*/ 136 h 136"/>
                <a:gd name="T8" fmla="*/ 67 w 105"/>
                <a:gd name="T9" fmla="*/ 133 h 136"/>
                <a:gd name="T10" fmla="*/ 60 w 105"/>
                <a:gd name="T11" fmla="*/ 127 h 136"/>
                <a:gd name="T12" fmla="*/ 53 w 105"/>
                <a:gd name="T13" fmla="*/ 118 h 136"/>
                <a:gd name="T14" fmla="*/ 45 w 105"/>
                <a:gd name="T15" fmla="*/ 105 h 136"/>
                <a:gd name="T16" fmla="*/ 39 w 105"/>
                <a:gd name="T17" fmla="*/ 90 h 136"/>
                <a:gd name="T18" fmla="*/ 35 w 105"/>
                <a:gd name="T19" fmla="*/ 74 h 136"/>
                <a:gd name="T20" fmla="*/ 29 w 105"/>
                <a:gd name="T21" fmla="*/ 59 h 136"/>
                <a:gd name="T22" fmla="*/ 21 w 105"/>
                <a:gd name="T23" fmla="*/ 45 h 136"/>
                <a:gd name="T24" fmla="*/ 15 w 105"/>
                <a:gd name="T25" fmla="*/ 31 h 136"/>
                <a:gd name="T26" fmla="*/ 9 w 105"/>
                <a:gd name="T27" fmla="*/ 19 h 136"/>
                <a:gd name="T28" fmla="*/ 5 w 105"/>
                <a:gd name="T29" fmla="*/ 9 h 136"/>
                <a:gd name="T30" fmla="*/ 1 w 105"/>
                <a:gd name="T31" fmla="*/ 2 h 136"/>
                <a:gd name="T32" fmla="*/ 0 w 105"/>
                <a:gd name="T33" fmla="*/ 0 h 136"/>
                <a:gd name="T34" fmla="*/ 1 w 105"/>
                <a:gd name="T35" fmla="*/ 2 h 136"/>
                <a:gd name="T36" fmla="*/ 7 w 105"/>
                <a:gd name="T37" fmla="*/ 6 h 136"/>
                <a:gd name="T38" fmla="*/ 14 w 105"/>
                <a:gd name="T39" fmla="*/ 12 h 136"/>
                <a:gd name="T40" fmla="*/ 24 w 105"/>
                <a:gd name="T41" fmla="*/ 19 h 136"/>
                <a:gd name="T42" fmla="*/ 35 w 105"/>
                <a:gd name="T43" fmla="*/ 28 h 136"/>
                <a:gd name="T44" fmla="*/ 45 w 105"/>
                <a:gd name="T45" fmla="*/ 36 h 136"/>
                <a:gd name="T46" fmla="*/ 57 w 105"/>
                <a:gd name="T47" fmla="*/ 43 h 136"/>
                <a:gd name="T48" fmla="*/ 69 w 105"/>
                <a:gd name="T49" fmla="*/ 51 h 136"/>
                <a:gd name="T50" fmla="*/ 83 w 105"/>
                <a:gd name="T51" fmla="*/ 59 h 136"/>
                <a:gd name="T52" fmla="*/ 92 w 105"/>
                <a:gd name="T53" fmla="*/ 67 h 136"/>
                <a:gd name="T54" fmla="*/ 99 w 105"/>
                <a:gd name="T55" fmla="*/ 76 h 136"/>
                <a:gd name="T56" fmla="*/ 104 w 105"/>
                <a:gd name="T57" fmla="*/ 85 h 136"/>
                <a:gd name="T58" fmla="*/ 105 w 105"/>
                <a:gd name="T59" fmla="*/ 96 h 136"/>
                <a:gd name="T60" fmla="*/ 105 w 105"/>
                <a:gd name="T61" fmla="*/ 105 h 136"/>
                <a:gd name="T62" fmla="*/ 103 w 105"/>
                <a:gd name="T63" fmla="*/ 115 h 136"/>
                <a:gd name="T64" fmla="*/ 97 w 105"/>
                <a:gd name="T65" fmla="*/ 124 h 1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5"/>
                <a:gd name="T100" fmla="*/ 0 h 136"/>
                <a:gd name="T101" fmla="*/ 105 w 105"/>
                <a:gd name="T102" fmla="*/ 136 h 1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5" h="136">
                  <a:moveTo>
                    <a:pt x="97" y="124"/>
                  </a:moveTo>
                  <a:lnTo>
                    <a:pt x="90" y="132"/>
                  </a:lnTo>
                  <a:lnTo>
                    <a:pt x="83" y="136"/>
                  </a:lnTo>
                  <a:lnTo>
                    <a:pt x="74" y="136"/>
                  </a:lnTo>
                  <a:lnTo>
                    <a:pt x="67" y="133"/>
                  </a:lnTo>
                  <a:lnTo>
                    <a:pt x="60" y="127"/>
                  </a:lnTo>
                  <a:lnTo>
                    <a:pt x="53" y="118"/>
                  </a:lnTo>
                  <a:lnTo>
                    <a:pt x="45" y="105"/>
                  </a:lnTo>
                  <a:lnTo>
                    <a:pt x="39" y="90"/>
                  </a:lnTo>
                  <a:lnTo>
                    <a:pt x="35" y="74"/>
                  </a:lnTo>
                  <a:lnTo>
                    <a:pt x="29" y="59"/>
                  </a:lnTo>
                  <a:lnTo>
                    <a:pt x="21" y="45"/>
                  </a:lnTo>
                  <a:lnTo>
                    <a:pt x="15" y="31"/>
                  </a:lnTo>
                  <a:lnTo>
                    <a:pt x="9" y="19"/>
                  </a:lnTo>
                  <a:lnTo>
                    <a:pt x="5" y="9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2"/>
                  </a:lnTo>
                  <a:lnTo>
                    <a:pt x="7" y="6"/>
                  </a:lnTo>
                  <a:lnTo>
                    <a:pt x="14" y="12"/>
                  </a:lnTo>
                  <a:lnTo>
                    <a:pt x="24" y="19"/>
                  </a:lnTo>
                  <a:lnTo>
                    <a:pt x="35" y="28"/>
                  </a:lnTo>
                  <a:lnTo>
                    <a:pt x="45" y="36"/>
                  </a:lnTo>
                  <a:lnTo>
                    <a:pt x="57" y="43"/>
                  </a:lnTo>
                  <a:lnTo>
                    <a:pt x="69" y="51"/>
                  </a:lnTo>
                  <a:lnTo>
                    <a:pt x="83" y="59"/>
                  </a:lnTo>
                  <a:lnTo>
                    <a:pt x="92" y="67"/>
                  </a:lnTo>
                  <a:lnTo>
                    <a:pt x="99" y="76"/>
                  </a:lnTo>
                  <a:lnTo>
                    <a:pt x="104" y="85"/>
                  </a:lnTo>
                  <a:lnTo>
                    <a:pt x="105" y="96"/>
                  </a:lnTo>
                  <a:lnTo>
                    <a:pt x="105" y="105"/>
                  </a:lnTo>
                  <a:lnTo>
                    <a:pt x="103" y="115"/>
                  </a:lnTo>
                  <a:lnTo>
                    <a:pt x="97" y="124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9" name="Freeform 50"/>
            <p:cNvSpPr>
              <a:spLocks/>
            </p:cNvSpPr>
            <p:nvPr/>
          </p:nvSpPr>
          <p:spPr bwMode="auto">
            <a:xfrm>
              <a:off x="5367" y="3810"/>
              <a:ext cx="343" cy="443"/>
            </a:xfrm>
            <a:custGeom>
              <a:avLst/>
              <a:gdLst>
                <a:gd name="T0" fmla="*/ 244 w 343"/>
                <a:gd name="T1" fmla="*/ 203 h 443"/>
                <a:gd name="T2" fmla="*/ 265 w 343"/>
                <a:gd name="T3" fmla="*/ 209 h 443"/>
                <a:gd name="T4" fmla="*/ 285 w 343"/>
                <a:gd name="T5" fmla="*/ 231 h 443"/>
                <a:gd name="T6" fmla="*/ 299 w 343"/>
                <a:gd name="T7" fmla="*/ 276 h 443"/>
                <a:gd name="T8" fmla="*/ 308 w 343"/>
                <a:gd name="T9" fmla="*/ 344 h 443"/>
                <a:gd name="T10" fmla="*/ 320 w 343"/>
                <a:gd name="T11" fmla="*/ 394 h 443"/>
                <a:gd name="T12" fmla="*/ 333 w 343"/>
                <a:gd name="T13" fmla="*/ 423 h 443"/>
                <a:gd name="T14" fmla="*/ 341 w 343"/>
                <a:gd name="T15" fmla="*/ 439 h 443"/>
                <a:gd name="T16" fmla="*/ 339 w 343"/>
                <a:gd name="T17" fmla="*/ 442 h 443"/>
                <a:gd name="T18" fmla="*/ 327 w 343"/>
                <a:gd name="T19" fmla="*/ 429 h 443"/>
                <a:gd name="T20" fmla="*/ 304 w 343"/>
                <a:gd name="T21" fmla="*/ 414 h 443"/>
                <a:gd name="T22" fmla="*/ 266 w 343"/>
                <a:gd name="T23" fmla="*/ 398 h 443"/>
                <a:gd name="T24" fmla="*/ 213 w 343"/>
                <a:gd name="T25" fmla="*/ 388 h 443"/>
                <a:gd name="T26" fmla="*/ 178 w 343"/>
                <a:gd name="T27" fmla="*/ 367 h 443"/>
                <a:gd name="T28" fmla="*/ 163 w 343"/>
                <a:gd name="T29" fmla="*/ 343 h 443"/>
                <a:gd name="T30" fmla="*/ 158 w 343"/>
                <a:gd name="T31" fmla="*/ 316 h 443"/>
                <a:gd name="T32" fmla="*/ 154 w 343"/>
                <a:gd name="T33" fmla="*/ 291 h 443"/>
                <a:gd name="T34" fmla="*/ 141 w 343"/>
                <a:gd name="T35" fmla="*/ 294 h 443"/>
                <a:gd name="T36" fmla="*/ 138 w 343"/>
                <a:gd name="T37" fmla="*/ 313 h 443"/>
                <a:gd name="T38" fmla="*/ 135 w 343"/>
                <a:gd name="T39" fmla="*/ 333 h 443"/>
                <a:gd name="T40" fmla="*/ 122 w 343"/>
                <a:gd name="T41" fmla="*/ 355 h 443"/>
                <a:gd name="T42" fmla="*/ 96 w 343"/>
                <a:gd name="T43" fmla="*/ 372 h 443"/>
                <a:gd name="T44" fmla="*/ 58 w 343"/>
                <a:gd name="T45" fmla="*/ 374 h 443"/>
                <a:gd name="T46" fmla="*/ 29 w 343"/>
                <a:gd name="T47" fmla="*/ 356 h 443"/>
                <a:gd name="T48" fmla="*/ 12 w 343"/>
                <a:gd name="T49" fmla="*/ 324 h 443"/>
                <a:gd name="T50" fmla="*/ 3 w 343"/>
                <a:gd name="T51" fmla="*/ 285 h 443"/>
                <a:gd name="T52" fmla="*/ 17 w 343"/>
                <a:gd name="T53" fmla="*/ 284 h 443"/>
                <a:gd name="T54" fmla="*/ 53 w 343"/>
                <a:gd name="T55" fmla="*/ 288 h 443"/>
                <a:gd name="T56" fmla="*/ 82 w 343"/>
                <a:gd name="T57" fmla="*/ 262 h 443"/>
                <a:gd name="T58" fmla="*/ 93 w 343"/>
                <a:gd name="T59" fmla="*/ 220 h 443"/>
                <a:gd name="T60" fmla="*/ 93 w 343"/>
                <a:gd name="T61" fmla="*/ 201 h 443"/>
                <a:gd name="T62" fmla="*/ 107 w 343"/>
                <a:gd name="T63" fmla="*/ 205 h 443"/>
                <a:gd name="T64" fmla="*/ 122 w 343"/>
                <a:gd name="T65" fmla="*/ 201 h 443"/>
                <a:gd name="T66" fmla="*/ 137 w 343"/>
                <a:gd name="T67" fmla="*/ 192 h 443"/>
                <a:gd name="T68" fmla="*/ 153 w 343"/>
                <a:gd name="T69" fmla="*/ 169 h 443"/>
                <a:gd name="T70" fmla="*/ 157 w 343"/>
                <a:gd name="T71" fmla="*/ 129 h 443"/>
                <a:gd name="T72" fmla="*/ 170 w 343"/>
                <a:gd name="T73" fmla="*/ 121 h 443"/>
                <a:gd name="T74" fmla="*/ 202 w 343"/>
                <a:gd name="T75" fmla="*/ 105 h 443"/>
                <a:gd name="T76" fmla="*/ 224 w 343"/>
                <a:gd name="T77" fmla="*/ 68 h 443"/>
                <a:gd name="T78" fmla="*/ 220 w 343"/>
                <a:gd name="T79" fmla="*/ 22 h 443"/>
                <a:gd name="T80" fmla="*/ 220 w 343"/>
                <a:gd name="T81" fmla="*/ 5 h 443"/>
                <a:gd name="T82" fmla="*/ 251 w 343"/>
                <a:gd name="T83" fmla="*/ 17 h 443"/>
                <a:gd name="T84" fmla="*/ 277 w 343"/>
                <a:gd name="T85" fmla="*/ 39 h 443"/>
                <a:gd name="T86" fmla="*/ 290 w 343"/>
                <a:gd name="T87" fmla="*/ 76 h 443"/>
                <a:gd name="T88" fmla="*/ 287 w 343"/>
                <a:gd name="T89" fmla="*/ 125 h 443"/>
                <a:gd name="T90" fmla="*/ 275 w 343"/>
                <a:gd name="T91" fmla="*/ 158 h 443"/>
                <a:gd name="T92" fmla="*/ 257 w 343"/>
                <a:gd name="T93" fmla="*/ 174 h 443"/>
                <a:gd name="T94" fmla="*/ 242 w 343"/>
                <a:gd name="T95" fmla="*/ 178 h 443"/>
                <a:gd name="T96" fmla="*/ 227 w 343"/>
                <a:gd name="T97" fmla="*/ 181 h 443"/>
                <a:gd name="T98" fmla="*/ 225 w 343"/>
                <a:gd name="T99" fmla="*/ 198 h 4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3"/>
                <a:gd name="T151" fmla="*/ 0 h 443"/>
                <a:gd name="T152" fmla="*/ 343 w 343"/>
                <a:gd name="T153" fmla="*/ 443 h 4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3" h="443">
                  <a:moveTo>
                    <a:pt x="236" y="203"/>
                  </a:moveTo>
                  <a:lnTo>
                    <a:pt x="244" y="203"/>
                  </a:lnTo>
                  <a:lnTo>
                    <a:pt x="255" y="206"/>
                  </a:lnTo>
                  <a:lnTo>
                    <a:pt x="265" y="209"/>
                  </a:lnTo>
                  <a:lnTo>
                    <a:pt x="275" y="217"/>
                  </a:lnTo>
                  <a:lnTo>
                    <a:pt x="285" y="231"/>
                  </a:lnTo>
                  <a:lnTo>
                    <a:pt x="293" y="249"/>
                  </a:lnTo>
                  <a:lnTo>
                    <a:pt x="299" y="276"/>
                  </a:lnTo>
                  <a:lnTo>
                    <a:pt x="304" y="310"/>
                  </a:lnTo>
                  <a:lnTo>
                    <a:pt x="308" y="344"/>
                  </a:lnTo>
                  <a:lnTo>
                    <a:pt x="314" y="372"/>
                  </a:lnTo>
                  <a:lnTo>
                    <a:pt x="320" y="394"/>
                  </a:lnTo>
                  <a:lnTo>
                    <a:pt x="327" y="411"/>
                  </a:lnTo>
                  <a:lnTo>
                    <a:pt x="333" y="423"/>
                  </a:lnTo>
                  <a:lnTo>
                    <a:pt x="338" y="432"/>
                  </a:lnTo>
                  <a:lnTo>
                    <a:pt x="341" y="439"/>
                  </a:lnTo>
                  <a:lnTo>
                    <a:pt x="343" y="443"/>
                  </a:lnTo>
                  <a:lnTo>
                    <a:pt x="339" y="442"/>
                  </a:lnTo>
                  <a:lnTo>
                    <a:pt x="334" y="437"/>
                  </a:lnTo>
                  <a:lnTo>
                    <a:pt x="327" y="429"/>
                  </a:lnTo>
                  <a:lnTo>
                    <a:pt x="317" y="422"/>
                  </a:lnTo>
                  <a:lnTo>
                    <a:pt x="304" y="414"/>
                  </a:lnTo>
                  <a:lnTo>
                    <a:pt x="287" y="406"/>
                  </a:lnTo>
                  <a:lnTo>
                    <a:pt x="266" y="398"/>
                  </a:lnTo>
                  <a:lnTo>
                    <a:pt x="241" y="394"/>
                  </a:lnTo>
                  <a:lnTo>
                    <a:pt x="213" y="388"/>
                  </a:lnTo>
                  <a:lnTo>
                    <a:pt x="193" y="380"/>
                  </a:lnTo>
                  <a:lnTo>
                    <a:pt x="178" y="367"/>
                  </a:lnTo>
                  <a:lnTo>
                    <a:pt x="169" y="355"/>
                  </a:lnTo>
                  <a:lnTo>
                    <a:pt x="163" y="343"/>
                  </a:lnTo>
                  <a:lnTo>
                    <a:pt x="159" y="329"/>
                  </a:lnTo>
                  <a:lnTo>
                    <a:pt x="158" y="316"/>
                  </a:lnTo>
                  <a:lnTo>
                    <a:pt x="158" y="305"/>
                  </a:lnTo>
                  <a:lnTo>
                    <a:pt x="154" y="291"/>
                  </a:lnTo>
                  <a:lnTo>
                    <a:pt x="148" y="288"/>
                  </a:lnTo>
                  <a:lnTo>
                    <a:pt x="141" y="294"/>
                  </a:lnTo>
                  <a:lnTo>
                    <a:pt x="138" y="305"/>
                  </a:lnTo>
                  <a:lnTo>
                    <a:pt x="138" y="313"/>
                  </a:lnTo>
                  <a:lnTo>
                    <a:pt x="137" y="322"/>
                  </a:lnTo>
                  <a:lnTo>
                    <a:pt x="135" y="333"/>
                  </a:lnTo>
                  <a:lnTo>
                    <a:pt x="130" y="344"/>
                  </a:lnTo>
                  <a:lnTo>
                    <a:pt x="122" y="355"/>
                  </a:lnTo>
                  <a:lnTo>
                    <a:pt x="111" y="364"/>
                  </a:lnTo>
                  <a:lnTo>
                    <a:pt x="96" y="372"/>
                  </a:lnTo>
                  <a:lnTo>
                    <a:pt x="77" y="375"/>
                  </a:lnTo>
                  <a:lnTo>
                    <a:pt x="58" y="374"/>
                  </a:lnTo>
                  <a:lnTo>
                    <a:pt x="41" y="367"/>
                  </a:lnTo>
                  <a:lnTo>
                    <a:pt x="29" y="356"/>
                  </a:lnTo>
                  <a:lnTo>
                    <a:pt x="20" y="341"/>
                  </a:lnTo>
                  <a:lnTo>
                    <a:pt x="12" y="324"/>
                  </a:lnTo>
                  <a:lnTo>
                    <a:pt x="6" y="305"/>
                  </a:lnTo>
                  <a:lnTo>
                    <a:pt x="3" y="285"/>
                  </a:lnTo>
                  <a:lnTo>
                    <a:pt x="0" y="265"/>
                  </a:lnTo>
                  <a:lnTo>
                    <a:pt x="17" y="284"/>
                  </a:lnTo>
                  <a:lnTo>
                    <a:pt x="35" y="291"/>
                  </a:lnTo>
                  <a:lnTo>
                    <a:pt x="53" y="288"/>
                  </a:lnTo>
                  <a:lnTo>
                    <a:pt x="69" y="279"/>
                  </a:lnTo>
                  <a:lnTo>
                    <a:pt x="82" y="262"/>
                  </a:lnTo>
                  <a:lnTo>
                    <a:pt x="90" y="242"/>
                  </a:lnTo>
                  <a:lnTo>
                    <a:pt x="93" y="220"/>
                  </a:lnTo>
                  <a:lnTo>
                    <a:pt x="88" y="197"/>
                  </a:lnTo>
                  <a:lnTo>
                    <a:pt x="93" y="201"/>
                  </a:lnTo>
                  <a:lnTo>
                    <a:pt x="100" y="203"/>
                  </a:lnTo>
                  <a:lnTo>
                    <a:pt x="107" y="205"/>
                  </a:lnTo>
                  <a:lnTo>
                    <a:pt x="114" y="203"/>
                  </a:lnTo>
                  <a:lnTo>
                    <a:pt x="122" y="201"/>
                  </a:lnTo>
                  <a:lnTo>
                    <a:pt x="130" y="198"/>
                  </a:lnTo>
                  <a:lnTo>
                    <a:pt x="137" y="192"/>
                  </a:lnTo>
                  <a:lnTo>
                    <a:pt x="143" y="186"/>
                  </a:lnTo>
                  <a:lnTo>
                    <a:pt x="153" y="169"/>
                  </a:lnTo>
                  <a:lnTo>
                    <a:pt x="158" y="147"/>
                  </a:lnTo>
                  <a:lnTo>
                    <a:pt x="157" y="129"/>
                  </a:lnTo>
                  <a:lnTo>
                    <a:pt x="152" y="115"/>
                  </a:lnTo>
                  <a:lnTo>
                    <a:pt x="170" y="121"/>
                  </a:lnTo>
                  <a:lnTo>
                    <a:pt x="187" y="118"/>
                  </a:lnTo>
                  <a:lnTo>
                    <a:pt x="202" y="105"/>
                  </a:lnTo>
                  <a:lnTo>
                    <a:pt x="215" y="90"/>
                  </a:lnTo>
                  <a:lnTo>
                    <a:pt x="224" y="68"/>
                  </a:lnTo>
                  <a:lnTo>
                    <a:pt x="225" y="45"/>
                  </a:lnTo>
                  <a:lnTo>
                    <a:pt x="220" y="22"/>
                  </a:lnTo>
                  <a:lnTo>
                    <a:pt x="205" y="0"/>
                  </a:lnTo>
                  <a:lnTo>
                    <a:pt x="220" y="5"/>
                  </a:lnTo>
                  <a:lnTo>
                    <a:pt x="236" y="9"/>
                  </a:lnTo>
                  <a:lnTo>
                    <a:pt x="251" y="17"/>
                  </a:lnTo>
                  <a:lnTo>
                    <a:pt x="265" y="26"/>
                  </a:lnTo>
                  <a:lnTo>
                    <a:pt x="277" y="39"/>
                  </a:lnTo>
                  <a:lnTo>
                    <a:pt x="285" y="54"/>
                  </a:lnTo>
                  <a:lnTo>
                    <a:pt x="290" y="76"/>
                  </a:lnTo>
                  <a:lnTo>
                    <a:pt x="291" y="101"/>
                  </a:lnTo>
                  <a:lnTo>
                    <a:pt x="287" y="125"/>
                  </a:lnTo>
                  <a:lnTo>
                    <a:pt x="283" y="144"/>
                  </a:lnTo>
                  <a:lnTo>
                    <a:pt x="275" y="158"/>
                  </a:lnTo>
                  <a:lnTo>
                    <a:pt x="267" y="167"/>
                  </a:lnTo>
                  <a:lnTo>
                    <a:pt x="257" y="174"/>
                  </a:lnTo>
                  <a:lnTo>
                    <a:pt x="249" y="177"/>
                  </a:lnTo>
                  <a:lnTo>
                    <a:pt x="242" y="178"/>
                  </a:lnTo>
                  <a:lnTo>
                    <a:pt x="236" y="178"/>
                  </a:lnTo>
                  <a:lnTo>
                    <a:pt x="227" y="181"/>
                  </a:lnTo>
                  <a:lnTo>
                    <a:pt x="223" y="191"/>
                  </a:lnTo>
                  <a:lnTo>
                    <a:pt x="225" y="198"/>
                  </a:lnTo>
                  <a:lnTo>
                    <a:pt x="236" y="203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0" name="Freeform 51"/>
            <p:cNvSpPr>
              <a:spLocks/>
            </p:cNvSpPr>
            <p:nvPr/>
          </p:nvSpPr>
          <p:spPr bwMode="auto">
            <a:xfrm>
              <a:off x="539" y="3352"/>
              <a:ext cx="2341" cy="729"/>
            </a:xfrm>
            <a:custGeom>
              <a:avLst/>
              <a:gdLst>
                <a:gd name="T0" fmla="*/ 90 w 2341"/>
                <a:gd name="T1" fmla="*/ 726 h 729"/>
                <a:gd name="T2" fmla="*/ 137 w 2341"/>
                <a:gd name="T3" fmla="*/ 726 h 729"/>
                <a:gd name="T4" fmla="*/ 162 w 2341"/>
                <a:gd name="T5" fmla="*/ 711 h 729"/>
                <a:gd name="T6" fmla="*/ 162 w 2341"/>
                <a:gd name="T7" fmla="*/ 694 h 729"/>
                <a:gd name="T8" fmla="*/ 107 w 2341"/>
                <a:gd name="T9" fmla="*/ 715 h 729"/>
                <a:gd name="T10" fmla="*/ 66 w 2341"/>
                <a:gd name="T11" fmla="*/ 703 h 729"/>
                <a:gd name="T12" fmla="*/ 42 w 2341"/>
                <a:gd name="T13" fmla="*/ 675 h 729"/>
                <a:gd name="T14" fmla="*/ 23 w 2341"/>
                <a:gd name="T15" fmla="*/ 624 h 729"/>
                <a:gd name="T16" fmla="*/ 26 w 2341"/>
                <a:gd name="T17" fmla="*/ 548 h 729"/>
                <a:gd name="T18" fmla="*/ 73 w 2341"/>
                <a:gd name="T19" fmla="*/ 487 h 729"/>
                <a:gd name="T20" fmla="*/ 89 w 2341"/>
                <a:gd name="T21" fmla="*/ 453 h 729"/>
                <a:gd name="T22" fmla="*/ 84 w 2341"/>
                <a:gd name="T23" fmla="*/ 421 h 729"/>
                <a:gd name="T24" fmla="*/ 92 w 2341"/>
                <a:gd name="T25" fmla="*/ 433 h 729"/>
                <a:gd name="T26" fmla="*/ 118 w 2341"/>
                <a:gd name="T27" fmla="*/ 456 h 729"/>
                <a:gd name="T28" fmla="*/ 145 w 2341"/>
                <a:gd name="T29" fmla="*/ 466 h 729"/>
                <a:gd name="T30" fmla="*/ 168 w 2341"/>
                <a:gd name="T31" fmla="*/ 455 h 729"/>
                <a:gd name="T32" fmla="*/ 184 w 2341"/>
                <a:gd name="T33" fmla="*/ 421 h 729"/>
                <a:gd name="T34" fmla="*/ 181 w 2341"/>
                <a:gd name="T35" fmla="*/ 391 h 729"/>
                <a:gd name="T36" fmla="*/ 156 w 2341"/>
                <a:gd name="T37" fmla="*/ 407 h 729"/>
                <a:gd name="T38" fmla="*/ 133 w 2341"/>
                <a:gd name="T39" fmla="*/ 382 h 729"/>
                <a:gd name="T40" fmla="*/ 137 w 2341"/>
                <a:gd name="T41" fmla="*/ 335 h 729"/>
                <a:gd name="T42" fmla="*/ 190 w 2341"/>
                <a:gd name="T43" fmla="*/ 290 h 729"/>
                <a:gd name="T44" fmla="*/ 237 w 2341"/>
                <a:gd name="T45" fmla="*/ 276 h 729"/>
                <a:gd name="T46" fmla="*/ 267 w 2341"/>
                <a:gd name="T47" fmla="*/ 275 h 729"/>
                <a:gd name="T48" fmla="*/ 270 w 2341"/>
                <a:gd name="T49" fmla="*/ 303 h 729"/>
                <a:gd name="T50" fmla="*/ 264 w 2341"/>
                <a:gd name="T51" fmla="*/ 332 h 729"/>
                <a:gd name="T52" fmla="*/ 264 w 2341"/>
                <a:gd name="T53" fmla="*/ 342 h 729"/>
                <a:gd name="T54" fmla="*/ 264 w 2341"/>
                <a:gd name="T55" fmla="*/ 343 h 729"/>
                <a:gd name="T56" fmla="*/ 2341 w 2341"/>
                <a:gd name="T57" fmla="*/ 332 h 729"/>
                <a:gd name="T58" fmla="*/ 286 w 2341"/>
                <a:gd name="T59" fmla="*/ 233 h 729"/>
                <a:gd name="T60" fmla="*/ 263 w 2341"/>
                <a:gd name="T61" fmla="*/ 98 h 729"/>
                <a:gd name="T62" fmla="*/ 210 w 2341"/>
                <a:gd name="T63" fmla="*/ 0 h 729"/>
                <a:gd name="T64" fmla="*/ 232 w 2341"/>
                <a:gd name="T65" fmla="*/ 56 h 729"/>
                <a:gd name="T66" fmla="*/ 264 w 2341"/>
                <a:gd name="T67" fmla="*/ 148 h 729"/>
                <a:gd name="T68" fmla="*/ 274 w 2341"/>
                <a:gd name="T69" fmla="*/ 259 h 729"/>
                <a:gd name="T70" fmla="*/ 217 w 2341"/>
                <a:gd name="T71" fmla="*/ 266 h 729"/>
                <a:gd name="T72" fmla="*/ 161 w 2341"/>
                <a:gd name="T73" fmla="*/ 287 h 729"/>
                <a:gd name="T74" fmla="*/ 108 w 2341"/>
                <a:gd name="T75" fmla="*/ 320 h 729"/>
                <a:gd name="T76" fmla="*/ 62 w 2341"/>
                <a:gd name="T77" fmla="*/ 365 h 729"/>
                <a:gd name="T78" fmla="*/ 26 w 2341"/>
                <a:gd name="T79" fmla="*/ 421 h 729"/>
                <a:gd name="T80" fmla="*/ 4 w 2341"/>
                <a:gd name="T81" fmla="*/ 501 h 729"/>
                <a:gd name="T82" fmla="*/ 4 w 2341"/>
                <a:gd name="T83" fmla="*/ 616 h 729"/>
                <a:gd name="T84" fmla="*/ 47 w 2341"/>
                <a:gd name="T85" fmla="*/ 704 h 7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341"/>
                <a:gd name="T130" fmla="*/ 0 h 729"/>
                <a:gd name="T131" fmla="*/ 2341 w 2341"/>
                <a:gd name="T132" fmla="*/ 729 h 72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341" h="729">
                  <a:moveTo>
                    <a:pt x="47" y="704"/>
                  </a:moveTo>
                  <a:lnTo>
                    <a:pt x="70" y="718"/>
                  </a:lnTo>
                  <a:lnTo>
                    <a:pt x="90" y="726"/>
                  </a:lnTo>
                  <a:lnTo>
                    <a:pt x="108" y="729"/>
                  </a:lnTo>
                  <a:lnTo>
                    <a:pt x="124" y="729"/>
                  </a:lnTo>
                  <a:lnTo>
                    <a:pt x="137" y="726"/>
                  </a:lnTo>
                  <a:lnTo>
                    <a:pt x="149" y="721"/>
                  </a:lnTo>
                  <a:lnTo>
                    <a:pt x="156" y="715"/>
                  </a:lnTo>
                  <a:lnTo>
                    <a:pt x="162" y="711"/>
                  </a:lnTo>
                  <a:lnTo>
                    <a:pt x="168" y="701"/>
                  </a:lnTo>
                  <a:lnTo>
                    <a:pt x="168" y="695"/>
                  </a:lnTo>
                  <a:lnTo>
                    <a:pt x="162" y="694"/>
                  </a:lnTo>
                  <a:lnTo>
                    <a:pt x="146" y="701"/>
                  </a:lnTo>
                  <a:lnTo>
                    <a:pt x="125" y="711"/>
                  </a:lnTo>
                  <a:lnTo>
                    <a:pt x="107" y="715"/>
                  </a:lnTo>
                  <a:lnTo>
                    <a:pt x="91" y="715"/>
                  </a:lnTo>
                  <a:lnTo>
                    <a:pt x="78" y="711"/>
                  </a:lnTo>
                  <a:lnTo>
                    <a:pt x="66" y="703"/>
                  </a:lnTo>
                  <a:lnTo>
                    <a:pt x="56" y="694"/>
                  </a:lnTo>
                  <a:lnTo>
                    <a:pt x="49" y="684"/>
                  </a:lnTo>
                  <a:lnTo>
                    <a:pt x="42" y="675"/>
                  </a:lnTo>
                  <a:lnTo>
                    <a:pt x="35" y="663"/>
                  </a:lnTo>
                  <a:lnTo>
                    <a:pt x="29" y="645"/>
                  </a:lnTo>
                  <a:lnTo>
                    <a:pt x="23" y="624"/>
                  </a:lnTo>
                  <a:lnTo>
                    <a:pt x="20" y="601"/>
                  </a:lnTo>
                  <a:lnTo>
                    <a:pt x="20" y="574"/>
                  </a:lnTo>
                  <a:lnTo>
                    <a:pt x="26" y="548"/>
                  </a:lnTo>
                  <a:lnTo>
                    <a:pt x="40" y="523"/>
                  </a:lnTo>
                  <a:lnTo>
                    <a:pt x="60" y="500"/>
                  </a:lnTo>
                  <a:lnTo>
                    <a:pt x="73" y="487"/>
                  </a:lnTo>
                  <a:lnTo>
                    <a:pt x="82" y="475"/>
                  </a:lnTo>
                  <a:lnTo>
                    <a:pt x="86" y="464"/>
                  </a:lnTo>
                  <a:lnTo>
                    <a:pt x="89" y="453"/>
                  </a:lnTo>
                  <a:lnTo>
                    <a:pt x="88" y="442"/>
                  </a:lnTo>
                  <a:lnTo>
                    <a:pt x="86" y="431"/>
                  </a:lnTo>
                  <a:lnTo>
                    <a:pt x="84" y="421"/>
                  </a:lnTo>
                  <a:lnTo>
                    <a:pt x="82" y="407"/>
                  </a:lnTo>
                  <a:lnTo>
                    <a:pt x="86" y="421"/>
                  </a:lnTo>
                  <a:lnTo>
                    <a:pt x="92" y="433"/>
                  </a:lnTo>
                  <a:lnTo>
                    <a:pt x="100" y="442"/>
                  </a:lnTo>
                  <a:lnTo>
                    <a:pt x="108" y="450"/>
                  </a:lnTo>
                  <a:lnTo>
                    <a:pt x="118" y="456"/>
                  </a:lnTo>
                  <a:lnTo>
                    <a:pt x="126" y="461"/>
                  </a:lnTo>
                  <a:lnTo>
                    <a:pt x="136" y="464"/>
                  </a:lnTo>
                  <a:lnTo>
                    <a:pt x="145" y="466"/>
                  </a:lnTo>
                  <a:lnTo>
                    <a:pt x="154" y="464"/>
                  </a:lnTo>
                  <a:lnTo>
                    <a:pt x="161" y="461"/>
                  </a:lnTo>
                  <a:lnTo>
                    <a:pt x="168" y="455"/>
                  </a:lnTo>
                  <a:lnTo>
                    <a:pt x="174" y="445"/>
                  </a:lnTo>
                  <a:lnTo>
                    <a:pt x="179" y="435"/>
                  </a:lnTo>
                  <a:lnTo>
                    <a:pt x="184" y="421"/>
                  </a:lnTo>
                  <a:lnTo>
                    <a:pt x="186" y="405"/>
                  </a:lnTo>
                  <a:lnTo>
                    <a:pt x="186" y="388"/>
                  </a:lnTo>
                  <a:lnTo>
                    <a:pt x="181" y="391"/>
                  </a:lnTo>
                  <a:lnTo>
                    <a:pt x="176" y="399"/>
                  </a:lnTo>
                  <a:lnTo>
                    <a:pt x="168" y="407"/>
                  </a:lnTo>
                  <a:lnTo>
                    <a:pt x="156" y="407"/>
                  </a:lnTo>
                  <a:lnTo>
                    <a:pt x="148" y="402"/>
                  </a:lnTo>
                  <a:lnTo>
                    <a:pt x="139" y="394"/>
                  </a:lnTo>
                  <a:lnTo>
                    <a:pt x="133" y="382"/>
                  </a:lnTo>
                  <a:lnTo>
                    <a:pt x="130" y="368"/>
                  </a:lnTo>
                  <a:lnTo>
                    <a:pt x="131" y="352"/>
                  </a:lnTo>
                  <a:lnTo>
                    <a:pt x="137" y="335"/>
                  </a:lnTo>
                  <a:lnTo>
                    <a:pt x="149" y="318"/>
                  </a:lnTo>
                  <a:lnTo>
                    <a:pt x="169" y="301"/>
                  </a:lnTo>
                  <a:lnTo>
                    <a:pt x="190" y="290"/>
                  </a:lnTo>
                  <a:lnTo>
                    <a:pt x="207" y="283"/>
                  </a:lnTo>
                  <a:lnTo>
                    <a:pt x="222" y="278"/>
                  </a:lnTo>
                  <a:lnTo>
                    <a:pt x="237" y="276"/>
                  </a:lnTo>
                  <a:lnTo>
                    <a:pt x="247" y="275"/>
                  </a:lnTo>
                  <a:lnTo>
                    <a:pt x="258" y="275"/>
                  </a:lnTo>
                  <a:lnTo>
                    <a:pt x="267" y="275"/>
                  </a:lnTo>
                  <a:lnTo>
                    <a:pt x="273" y="275"/>
                  </a:lnTo>
                  <a:lnTo>
                    <a:pt x="271" y="289"/>
                  </a:lnTo>
                  <a:lnTo>
                    <a:pt x="270" y="303"/>
                  </a:lnTo>
                  <a:lnTo>
                    <a:pt x="268" y="317"/>
                  </a:lnTo>
                  <a:lnTo>
                    <a:pt x="265" y="332"/>
                  </a:lnTo>
                  <a:lnTo>
                    <a:pt x="264" y="332"/>
                  </a:lnTo>
                  <a:lnTo>
                    <a:pt x="264" y="340"/>
                  </a:lnTo>
                  <a:lnTo>
                    <a:pt x="264" y="342"/>
                  </a:lnTo>
                  <a:lnTo>
                    <a:pt x="263" y="343"/>
                  </a:lnTo>
                  <a:lnTo>
                    <a:pt x="264" y="343"/>
                  </a:lnTo>
                  <a:lnTo>
                    <a:pt x="264" y="349"/>
                  </a:lnTo>
                  <a:lnTo>
                    <a:pt x="2341" y="349"/>
                  </a:lnTo>
                  <a:lnTo>
                    <a:pt x="2341" y="332"/>
                  </a:lnTo>
                  <a:lnTo>
                    <a:pt x="279" y="332"/>
                  </a:lnTo>
                  <a:lnTo>
                    <a:pt x="285" y="283"/>
                  </a:lnTo>
                  <a:lnTo>
                    <a:pt x="286" y="233"/>
                  </a:lnTo>
                  <a:lnTo>
                    <a:pt x="282" y="185"/>
                  </a:lnTo>
                  <a:lnTo>
                    <a:pt x="275" y="140"/>
                  </a:lnTo>
                  <a:lnTo>
                    <a:pt x="263" y="98"/>
                  </a:lnTo>
                  <a:lnTo>
                    <a:pt x="247" y="59"/>
                  </a:lnTo>
                  <a:lnTo>
                    <a:pt x="231" y="27"/>
                  </a:lnTo>
                  <a:lnTo>
                    <a:pt x="210" y="0"/>
                  </a:lnTo>
                  <a:lnTo>
                    <a:pt x="202" y="11"/>
                  </a:lnTo>
                  <a:lnTo>
                    <a:pt x="217" y="31"/>
                  </a:lnTo>
                  <a:lnTo>
                    <a:pt x="232" y="56"/>
                  </a:lnTo>
                  <a:lnTo>
                    <a:pt x="245" y="84"/>
                  </a:lnTo>
                  <a:lnTo>
                    <a:pt x="256" y="115"/>
                  </a:lnTo>
                  <a:lnTo>
                    <a:pt x="264" y="148"/>
                  </a:lnTo>
                  <a:lnTo>
                    <a:pt x="270" y="183"/>
                  </a:lnTo>
                  <a:lnTo>
                    <a:pt x="274" y="221"/>
                  </a:lnTo>
                  <a:lnTo>
                    <a:pt x="274" y="259"/>
                  </a:lnTo>
                  <a:lnTo>
                    <a:pt x="255" y="261"/>
                  </a:lnTo>
                  <a:lnTo>
                    <a:pt x="237" y="262"/>
                  </a:lnTo>
                  <a:lnTo>
                    <a:pt x="217" y="266"/>
                  </a:lnTo>
                  <a:lnTo>
                    <a:pt x="198" y="272"/>
                  </a:lnTo>
                  <a:lnTo>
                    <a:pt x="179" y="278"/>
                  </a:lnTo>
                  <a:lnTo>
                    <a:pt x="161" y="287"/>
                  </a:lnTo>
                  <a:lnTo>
                    <a:pt x="143" y="297"/>
                  </a:lnTo>
                  <a:lnTo>
                    <a:pt x="125" y="307"/>
                  </a:lnTo>
                  <a:lnTo>
                    <a:pt x="108" y="320"/>
                  </a:lnTo>
                  <a:lnTo>
                    <a:pt x="91" y="334"/>
                  </a:lnTo>
                  <a:lnTo>
                    <a:pt x="77" y="348"/>
                  </a:lnTo>
                  <a:lnTo>
                    <a:pt x="62" y="365"/>
                  </a:lnTo>
                  <a:lnTo>
                    <a:pt x="48" y="382"/>
                  </a:lnTo>
                  <a:lnTo>
                    <a:pt x="36" y="400"/>
                  </a:lnTo>
                  <a:lnTo>
                    <a:pt x="26" y="421"/>
                  </a:lnTo>
                  <a:lnTo>
                    <a:pt x="17" y="442"/>
                  </a:lnTo>
                  <a:lnTo>
                    <a:pt x="8" y="469"/>
                  </a:lnTo>
                  <a:lnTo>
                    <a:pt x="4" y="501"/>
                  </a:lnTo>
                  <a:lnTo>
                    <a:pt x="0" y="538"/>
                  </a:lnTo>
                  <a:lnTo>
                    <a:pt x="0" y="577"/>
                  </a:lnTo>
                  <a:lnTo>
                    <a:pt x="4" y="616"/>
                  </a:lnTo>
                  <a:lnTo>
                    <a:pt x="12" y="652"/>
                  </a:lnTo>
                  <a:lnTo>
                    <a:pt x="26" y="683"/>
                  </a:lnTo>
                  <a:lnTo>
                    <a:pt x="47" y="704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1" name="Freeform 52"/>
            <p:cNvSpPr>
              <a:spLocks/>
            </p:cNvSpPr>
            <p:nvPr/>
          </p:nvSpPr>
          <p:spPr bwMode="auto">
            <a:xfrm>
              <a:off x="473" y="2162"/>
              <a:ext cx="2407" cy="1547"/>
            </a:xfrm>
            <a:custGeom>
              <a:avLst/>
              <a:gdLst>
                <a:gd name="T0" fmla="*/ 0 w 2407"/>
                <a:gd name="T1" fmla="*/ 1547 h 1547"/>
                <a:gd name="T2" fmla="*/ 4 w 2407"/>
                <a:gd name="T3" fmla="*/ 1547 h 1547"/>
                <a:gd name="T4" fmla="*/ 8 w 2407"/>
                <a:gd name="T5" fmla="*/ 1544 h 1547"/>
                <a:gd name="T6" fmla="*/ 17 w 2407"/>
                <a:gd name="T7" fmla="*/ 1538 h 1547"/>
                <a:gd name="T8" fmla="*/ 28 w 2407"/>
                <a:gd name="T9" fmla="*/ 1530 h 1547"/>
                <a:gd name="T10" fmla="*/ 42 w 2407"/>
                <a:gd name="T11" fmla="*/ 1521 h 1547"/>
                <a:gd name="T12" fmla="*/ 58 w 2407"/>
                <a:gd name="T13" fmla="*/ 1508 h 1547"/>
                <a:gd name="T14" fmla="*/ 78 w 2407"/>
                <a:gd name="T15" fmla="*/ 1496 h 1547"/>
                <a:gd name="T16" fmla="*/ 101 w 2407"/>
                <a:gd name="T17" fmla="*/ 1483 h 1547"/>
                <a:gd name="T18" fmla="*/ 126 w 2407"/>
                <a:gd name="T19" fmla="*/ 1470 h 1547"/>
                <a:gd name="T20" fmla="*/ 156 w 2407"/>
                <a:gd name="T21" fmla="*/ 1457 h 1547"/>
                <a:gd name="T22" fmla="*/ 188 w 2407"/>
                <a:gd name="T23" fmla="*/ 1445 h 1547"/>
                <a:gd name="T24" fmla="*/ 224 w 2407"/>
                <a:gd name="T25" fmla="*/ 1434 h 1547"/>
                <a:gd name="T26" fmla="*/ 264 w 2407"/>
                <a:gd name="T27" fmla="*/ 1425 h 1547"/>
                <a:gd name="T28" fmla="*/ 307 w 2407"/>
                <a:gd name="T29" fmla="*/ 1417 h 1547"/>
                <a:gd name="T30" fmla="*/ 354 w 2407"/>
                <a:gd name="T31" fmla="*/ 1412 h 1547"/>
                <a:gd name="T32" fmla="*/ 405 w 2407"/>
                <a:gd name="T33" fmla="*/ 1411 h 1547"/>
                <a:gd name="T34" fmla="*/ 2407 w 2407"/>
                <a:gd name="T35" fmla="*/ 1411 h 1547"/>
                <a:gd name="T36" fmla="*/ 2407 w 2407"/>
                <a:gd name="T37" fmla="*/ 1369 h 1547"/>
                <a:gd name="T38" fmla="*/ 405 w 2407"/>
                <a:gd name="T39" fmla="*/ 1369 h 1547"/>
                <a:gd name="T40" fmla="*/ 366 w 2407"/>
                <a:gd name="T41" fmla="*/ 1369 h 1547"/>
                <a:gd name="T42" fmla="*/ 330 w 2407"/>
                <a:gd name="T43" fmla="*/ 1372 h 1547"/>
                <a:gd name="T44" fmla="*/ 298 w 2407"/>
                <a:gd name="T45" fmla="*/ 1375 h 1547"/>
                <a:gd name="T46" fmla="*/ 268 w 2407"/>
                <a:gd name="T47" fmla="*/ 1380 h 1547"/>
                <a:gd name="T48" fmla="*/ 240 w 2407"/>
                <a:gd name="T49" fmla="*/ 1384 h 1547"/>
                <a:gd name="T50" fmla="*/ 215 w 2407"/>
                <a:gd name="T51" fmla="*/ 1389 h 1547"/>
                <a:gd name="T52" fmla="*/ 192 w 2407"/>
                <a:gd name="T53" fmla="*/ 1395 h 1547"/>
                <a:gd name="T54" fmla="*/ 172 w 2407"/>
                <a:gd name="T55" fmla="*/ 1401 h 1547"/>
                <a:gd name="T56" fmla="*/ 155 w 2407"/>
                <a:gd name="T57" fmla="*/ 1406 h 1547"/>
                <a:gd name="T58" fmla="*/ 139 w 2407"/>
                <a:gd name="T59" fmla="*/ 1412 h 1547"/>
                <a:gd name="T60" fmla="*/ 126 w 2407"/>
                <a:gd name="T61" fmla="*/ 1417 h 1547"/>
                <a:gd name="T62" fmla="*/ 115 w 2407"/>
                <a:gd name="T63" fmla="*/ 1421 h 1547"/>
                <a:gd name="T64" fmla="*/ 107 w 2407"/>
                <a:gd name="T65" fmla="*/ 1425 h 1547"/>
                <a:gd name="T66" fmla="*/ 101 w 2407"/>
                <a:gd name="T67" fmla="*/ 1426 h 1547"/>
                <a:gd name="T68" fmla="*/ 96 w 2407"/>
                <a:gd name="T69" fmla="*/ 1428 h 1547"/>
                <a:gd name="T70" fmla="*/ 94 w 2407"/>
                <a:gd name="T71" fmla="*/ 1426 h 1547"/>
                <a:gd name="T72" fmla="*/ 94 w 2407"/>
                <a:gd name="T73" fmla="*/ 1417 h 1547"/>
                <a:gd name="T74" fmla="*/ 97 w 2407"/>
                <a:gd name="T75" fmla="*/ 1398 h 1547"/>
                <a:gd name="T76" fmla="*/ 104 w 2407"/>
                <a:gd name="T77" fmla="*/ 1367 h 1547"/>
                <a:gd name="T78" fmla="*/ 113 w 2407"/>
                <a:gd name="T79" fmla="*/ 1325 h 1547"/>
                <a:gd name="T80" fmla="*/ 122 w 2407"/>
                <a:gd name="T81" fmla="*/ 1271 h 1547"/>
                <a:gd name="T82" fmla="*/ 130 w 2407"/>
                <a:gd name="T83" fmla="*/ 1203 h 1547"/>
                <a:gd name="T84" fmla="*/ 136 w 2407"/>
                <a:gd name="T85" fmla="*/ 1121 h 1547"/>
                <a:gd name="T86" fmla="*/ 138 w 2407"/>
                <a:gd name="T87" fmla="*/ 1025 h 1547"/>
                <a:gd name="T88" fmla="*/ 138 w 2407"/>
                <a:gd name="T89" fmla="*/ 0 h 1547"/>
                <a:gd name="T90" fmla="*/ 106 w 2407"/>
                <a:gd name="T91" fmla="*/ 0 h 1547"/>
                <a:gd name="T92" fmla="*/ 106 w 2407"/>
                <a:gd name="T93" fmla="*/ 1025 h 1547"/>
                <a:gd name="T94" fmla="*/ 101 w 2407"/>
                <a:gd name="T95" fmla="*/ 1150 h 1547"/>
                <a:gd name="T96" fmla="*/ 88 w 2407"/>
                <a:gd name="T97" fmla="*/ 1257 h 1547"/>
                <a:gd name="T98" fmla="*/ 70 w 2407"/>
                <a:gd name="T99" fmla="*/ 1345 h 1547"/>
                <a:gd name="T100" fmla="*/ 49 w 2407"/>
                <a:gd name="T101" fmla="*/ 1417 h 1547"/>
                <a:gd name="T102" fmla="*/ 30 w 2407"/>
                <a:gd name="T103" fmla="*/ 1473 h 1547"/>
                <a:gd name="T104" fmla="*/ 13 w 2407"/>
                <a:gd name="T105" fmla="*/ 1511 h 1547"/>
                <a:gd name="T106" fmla="*/ 2 w 2407"/>
                <a:gd name="T107" fmla="*/ 1536 h 1547"/>
                <a:gd name="T108" fmla="*/ 0 w 2407"/>
                <a:gd name="T109" fmla="*/ 1547 h 154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07"/>
                <a:gd name="T166" fmla="*/ 0 h 1547"/>
                <a:gd name="T167" fmla="*/ 2407 w 2407"/>
                <a:gd name="T168" fmla="*/ 1547 h 154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07" h="1547">
                  <a:moveTo>
                    <a:pt x="0" y="1547"/>
                  </a:moveTo>
                  <a:lnTo>
                    <a:pt x="4" y="1547"/>
                  </a:lnTo>
                  <a:lnTo>
                    <a:pt x="8" y="1544"/>
                  </a:lnTo>
                  <a:lnTo>
                    <a:pt x="17" y="1538"/>
                  </a:lnTo>
                  <a:lnTo>
                    <a:pt x="28" y="1530"/>
                  </a:lnTo>
                  <a:lnTo>
                    <a:pt x="42" y="1521"/>
                  </a:lnTo>
                  <a:lnTo>
                    <a:pt x="58" y="1508"/>
                  </a:lnTo>
                  <a:lnTo>
                    <a:pt x="78" y="1496"/>
                  </a:lnTo>
                  <a:lnTo>
                    <a:pt x="101" y="1483"/>
                  </a:lnTo>
                  <a:lnTo>
                    <a:pt x="126" y="1470"/>
                  </a:lnTo>
                  <a:lnTo>
                    <a:pt x="156" y="1457"/>
                  </a:lnTo>
                  <a:lnTo>
                    <a:pt x="188" y="1445"/>
                  </a:lnTo>
                  <a:lnTo>
                    <a:pt x="224" y="1434"/>
                  </a:lnTo>
                  <a:lnTo>
                    <a:pt x="264" y="1425"/>
                  </a:lnTo>
                  <a:lnTo>
                    <a:pt x="307" y="1417"/>
                  </a:lnTo>
                  <a:lnTo>
                    <a:pt x="354" y="1412"/>
                  </a:lnTo>
                  <a:lnTo>
                    <a:pt x="405" y="1411"/>
                  </a:lnTo>
                  <a:lnTo>
                    <a:pt x="2407" y="1411"/>
                  </a:lnTo>
                  <a:lnTo>
                    <a:pt x="2407" y="1369"/>
                  </a:lnTo>
                  <a:lnTo>
                    <a:pt x="405" y="1369"/>
                  </a:lnTo>
                  <a:lnTo>
                    <a:pt x="366" y="1369"/>
                  </a:lnTo>
                  <a:lnTo>
                    <a:pt x="330" y="1372"/>
                  </a:lnTo>
                  <a:lnTo>
                    <a:pt x="298" y="1375"/>
                  </a:lnTo>
                  <a:lnTo>
                    <a:pt x="268" y="1380"/>
                  </a:lnTo>
                  <a:lnTo>
                    <a:pt x="240" y="1384"/>
                  </a:lnTo>
                  <a:lnTo>
                    <a:pt x="215" y="1389"/>
                  </a:lnTo>
                  <a:lnTo>
                    <a:pt x="192" y="1395"/>
                  </a:lnTo>
                  <a:lnTo>
                    <a:pt x="172" y="1401"/>
                  </a:lnTo>
                  <a:lnTo>
                    <a:pt x="155" y="1406"/>
                  </a:lnTo>
                  <a:lnTo>
                    <a:pt x="139" y="1412"/>
                  </a:lnTo>
                  <a:lnTo>
                    <a:pt x="126" y="1417"/>
                  </a:lnTo>
                  <a:lnTo>
                    <a:pt x="115" y="1421"/>
                  </a:lnTo>
                  <a:lnTo>
                    <a:pt x="107" y="1425"/>
                  </a:lnTo>
                  <a:lnTo>
                    <a:pt x="101" y="1426"/>
                  </a:lnTo>
                  <a:lnTo>
                    <a:pt x="96" y="1428"/>
                  </a:lnTo>
                  <a:lnTo>
                    <a:pt x="94" y="1426"/>
                  </a:lnTo>
                  <a:lnTo>
                    <a:pt x="94" y="1417"/>
                  </a:lnTo>
                  <a:lnTo>
                    <a:pt x="97" y="1398"/>
                  </a:lnTo>
                  <a:lnTo>
                    <a:pt x="104" y="1367"/>
                  </a:lnTo>
                  <a:lnTo>
                    <a:pt x="113" y="1325"/>
                  </a:lnTo>
                  <a:lnTo>
                    <a:pt x="122" y="1271"/>
                  </a:lnTo>
                  <a:lnTo>
                    <a:pt x="130" y="1203"/>
                  </a:lnTo>
                  <a:lnTo>
                    <a:pt x="136" y="1121"/>
                  </a:lnTo>
                  <a:lnTo>
                    <a:pt x="138" y="1025"/>
                  </a:lnTo>
                  <a:lnTo>
                    <a:pt x="138" y="0"/>
                  </a:lnTo>
                  <a:lnTo>
                    <a:pt x="106" y="0"/>
                  </a:lnTo>
                  <a:lnTo>
                    <a:pt x="106" y="1025"/>
                  </a:lnTo>
                  <a:lnTo>
                    <a:pt x="101" y="1150"/>
                  </a:lnTo>
                  <a:lnTo>
                    <a:pt x="88" y="1257"/>
                  </a:lnTo>
                  <a:lnTo>
                    <a:pt x="70" y="1345"/>
                  </a:lnTo>
                  <a:lnTo>
                    <a:pt x="49" y="1417"/>
                  </a:lnTo>
                  <a:lnTo>
                    <a:pt x="30" y="1473"/>
                  </a:lnTo>
                  <a:lnTo>
                    <a:pt x="13" y="1511"/>
                  </a:lnTo>
                  <a:lnTo>
                    <a:pt x="2" y="1536"/>
                  </a:lnTo>
                  <a:lnTo>
                    <a:pt x="0" y="1547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2" name="Freeform 53"/>
            <p:cNvSpPr>
              <a:spLocks/>
            </p:cNvSpPr>
            <p:nvPr/>
          </p:nvSpPr>
          <p:spPr bwMode="auto">
            <a:xfrm>
              <a:off x="601" y="2162"/>
              <a:ext cx="2279" cy="1381"/>
            </a:xfrm>
            <a:custGeom>
              <a:avLst/>
              <a:gdLst>
                <a:gd name="T0" fmla="*/ 0 w 2279"/>
                <a:gd name="T1" fmla="*/ 1381 h 1381"/>
                <a:gd name="T2" fmla="*/ 4 w 2279"/>
                <a:gd name="T3" fmla="*/ 1378 h 1381"/>
                <a:gd name="T4" fmla="*/ 10 w 2279"/>
                <a:gd name="T5" fmla="*/ 1375 h 1381"/>
                <a:gd name="T6" fmla="*/ 16 w 2279"/>
                <a:gd name="T7" fmla="*/ 1372 h 1381"/>
                <a:gd name="T8" fmla="*/ 24 w 2279"/>
                <a:gd name="T9" fmla="*/ 1369 h 1381"/>
                <a:gd name="T10" fmla="*/ 35 w 2279"/>
                <a:gd name="T11" fmla="*/ 1366 h 1381"/>
                <a:gd name="T12" fmla="*/ 46 w 2279"/>
                <a:gd name="T13" fmla="*/ 1363 h 1381"/>
                <a:gd name="T14" fmla="*/ 60 w 2279"/>
                <a:gd name="T15" fmla="*/ 1361 h 1381"/>
                <a:gd name="T16" fmla="*/ 76 w 2279"/>
                <a:gd name="T17" fmla="*/ 1358 h 1381"/>
                <a:gd name="T18" fmla="*/ 93 w 2279"/>
                <a:gd name="T19" fmla="*/ 1355 h 1381"/>
                <a:gd name="T20" fmla="*/ 112 w 2279"/>
                <a:gd name="T21" fmla="*/ 1353 h 1381"/>
                <a:gd name="T22" fmla="*/ 134 w 2279"/>
                <a:gd name="T23" fmla="*/ 1352 h 1381"/>
                <a:gd name="T24" fmla="*/ 158 w 2279"/>
                <a:gd name="T25" fmla="*/ 1350 h 1381"/>
                <a:gd name="T26" fmla="*/ 184 w 2279"/>
                <a:gd name="T27" fmla="*/ 1349 h 1381"/>
                <a:gd name="T28" fmla="*/ 212 w 2279"/>
                <a:gd name="T29" fmla="*/ 1347 h 1381"/>
                <a:gd name="T30" fmla="*/ 243 w 2279"/>
                <a:gd name="T31" fmla="*/ 1347 h 1381"/>
                <a:gd name="T32" fmla="*/ 277 w 2279"/>
                <a:gd name="T33" fmla="*/ 1347 h 1381"/>
                <a:gd name="T34" fmla="*/ 2279 w 2279"/>
                <a:gd name="T35" fmla="*/ 1347 h 1381"/>
                <a:gd name="T36" fmla="*/ 2279 w 2279"/>
                <a:gd name="T37" fmla="*/ 1328 h 1381"/>
                <a:gd name="T38" fmla="*/ 277 w 2279"/>
                <a:gd name="T39" fmla="*/ 1328 h 1381"/>
                <a:gd name="T40" fmla="*/ 254 w 2279"/>
                <a:gd name="T41" fmla="*/ 1328 h 1381"/>
                <a:gd name="T42" fmla="*/ 231 w 2279"/>
                <a:gd name="T43" fmla="*/ 1328 h 1381"/>
                <a:gd name="T44" fmla="*/ 211 w 2279"/>
                <a:gd name="T45" fmla="*/ 1328 h 1381"/>
                <a:gd name="T46" fmla="*/ 190 w 2279"/>
                <a:gd name="T47" fmla="*/ 1330 h 1381"/>
                <a:gd name="T48" fmla="*/ 171 w 2279"/>
                <a:gd name="T49" fmla="*/ 1330 h 1381"/>
                <a:gd name="T50" fmla="*/ 152 w 2279"/>
                <a:gd name="T51" fmla="*/ 1332 h 1381"/>
                <a:gd name="T52" fmla="*/ 135 w 2279"/>
                <a:gd name="T53" fmla="*/ 1333 h 1381"/>
                <a:gd name="T54" fmla="*/ 118 w 2279"/>
                <a:gd name="T55" fmla="*/ 1333 h 1381"/>
                <a:gd name="T56" fmla="*/ 102 w 2279"/>
                <a:gd name="T57" fmla="*/ 1335 h 1381"/>
                <a:gd name="T58" fmla="*/ 88 w 2279"/>
                <a:gd name="T59" fmla="*/ 1336 h 1381"/>
                <a:gd name="T60" fmla="*/ 75 w 2279"/>
                <a:gd name="T61" fmla="*/ 1339 h 1381"/>
                <a:gd name="T62" fmla="*/ 63 w 2279"/>
                <a:gd name="T63" fmla="*/ 1341 h 1381"/>
                <a:gd name="T64" fmla="*/ 51 w 2279"/>
                <a:gd name="T65" fmla="*/ 1344 h 1381"/>
                <a:gd name="T66" fmla="*/ 41 w 2279"/>
                <a:gd name="T67" fmla="*/ 1345 h 1381"/>
                <a:gd name="T68" fmla="*/ 32 w 2279"/>
                <a:gd name="T69" fmla="*/ 1349 h 1381"/>
                <a:gd name="T70" fmla="*/ 23 w 2279"/>
                <a:gd name="T71" fmla="*/ 1352 h 1381"/>
                <a:gd name="T72" fmla="*/ 32 w 2279"/>
                <a:gd name="T73" fmla="*/ 1301 h 1381"/>
                <a:gd name="T74" fmla="*/ 38 w 2279"/>
                <a:gd name="T75" fmla="*/ 1229 h 1381"/>
                <a:gd name="T76" fmla="*/ 40 w 2279"/>
                <a:gd name="T77" fmla="*/ 1136 h 1381"/>
                <a:gd name="T78" fmla="*/ 41 w 2279"/>
                <a:gd name="T79" fmla="*/ 1025 h 1381"/>
                <a:gd name="T80" fmla="*/ 41 w 2279"/>
                <a:gd name="T81" fmla="*/ 0 h 1381"/>
                <a:gd name="T82" fmla="*/ 28 w 2279"/>
                <a:gd name="T83" fmla="*/ 0 h 1381"/>
                <a:gd name="T84" fmla="*/ 28 w 2279"/>
                <a:gd name="T85" fmla="*/ 1025 h 1381"/>
                <a:gd name="T86" fmla="*/ 26 w 2279"/>
                <a:gd name="T87" fmla="*/ 1178 h 1381"/>
                <a:gd name="T88" fmla="*/ 18 w 2279"/>
                <a:gd name="T89" fmla="*/ 1283 h 1381"/>
                <a:gd name="T90" fmla="*/ 10 w 2279"/>
                <a:gd name="T91" fmla="*/ 1350 h 1381"/>
                <a:gd name="T92" fmla="*/ 0 w 2279"/>
                <a:gd name="T93" fmla="*/ 1381 h 138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279"/>
                <a:gd name="T142" fmla="*/ 0 h 1381"/>
                <a:gd name="T143" fmla="*/ 2279 w 2279"/>
                <a:gd name="T144" fmla="*/ 1381 h 138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279" h="1381">
                  <a:moveTo>
                    <a:pt x="0" y="1381"/>
                  </a:moveTo>
                  <a:lnTo>
                    <a:pt x="4" y="1378"/>
                  </a:lnTo>
                  <a:lnTo>
                    <a:pt x="10" y="1375"/>
                  </a:lnTo>
                  <a:lnTo>
                    <a:pt x="16" y="1372"/>
                  </a:lnTo>
                  <a:lnTo>
                    <a:pt x="24" y="1369"/>
                  </a:lnTo>
                  <a:lnTo>
                    <a:pt x="35" y="1366"/>
                  </a:lnTo>
                  <a:lnTo>
                    <a:pt x="46" y="1363"/>
                  </a:lnTo>
                  <a:lnTo>
                    <a:pt x="60" y="1361"/>
                  </a:lnTo>
                  <a:lnTo>
                    <a:pt x="76" y="1358"/>
                  </a:lnTo>
                  <a:lnTo>
                    <a:pt x="93" y="1355"/>
                  </a:lnTo>
                  <a:lnTo>
                    <a:pt x="112" y="1353"/>
                  </a:lnTo>
                  <a:lnTo>
                    <a:pt x="134" y="1352"/>
                  </a:lnTo>
                  <a:lnTo>
                    <a:pt x="158" y="1350"/>
                  </a:lnTo>
                  <a:lnTo>
                    <a:pt x="184" y="1349"/>
                  </a:lnTo>
                  <a:lnTo>
                    <a:pt x="212" y="1347"/>
                  </a:lnTo>
                  <a:lnTo>
                    <a:pt x="243" y="1347"/>
                  </a:lnTo>
                  <a:lnTo>
                    <a:pt x="277" y="1347"/>
                  </a:lnTo>
                  <a:lnTo>
                    <a:pt x="2279" y="1347"/>
                  </a:lnTo>
                  <a:lnTo>
                    <a:pt x="2279" y="1328"/>
                  </a:lnTo>
                  <a:lnTo>
                    <a:pt x="277" y="1328"/>
                  </a:lnTo>
                  <a:lnTo>
                    <a:pt x="254" y="1328"/>
                  </a:lnTo>
                  <a:lnTo>
                    <a:pt x="231" y="1328"/>
                  </a:lnTo>
                  <a:lnTo>
                    <a:pt x="211" y="1328"/>
                  </a:lnTo>
                  <a:lnTo>
                    <a:pt x="190" y="1330"/>
                  </a:lnTo>
                  <a:lnTo>
                    <a:pt x="171" y="1330"/>
                  </a:lnTo>
                  <a:lnTo>
                    <a:pt x="152" y="1332"/>
                  </a:lnTo>
                  <a:lnTo>
                    <a:pt x="135" y="1333"/>
                  </a:lnTo>
                  <a:lnTo>
                    <a:pt x="118" y="1333"/>
                  </a:lnTo>
                  <a:lnTo>
                    <a:pt x="102" y="1335"/>
                  </a:lnTo>
                  <a:lnTo>
                    <a:pt x="88" y="1336"/>
                  </a:lnTo>
                  <a:lnTo>
                    <a:pt x="75" y="1339"/>
                  </a:lnTo>
                  <a:lnTo>
                    <a:pt x="63" y="1341"/>
                  </a:lnTo>
                  <a:lnTo>
                    <a:pt x="51" y="1344"/>
                  </a:lnTo>
                  <a:lnTo>
                    <a:pt x="41" y="1345"/>
                  </a:lnTo>
                  <a:lnTo>
                    <a:pt x="32" y="1349"/>
                  </a:lnTo>
                  <a:lnTo>
                    <a:pt x="23" y="1352"/>
                  </a:lnTo>
                  <a:lnTo>
                    <a:pt x="32" y="1301"/>
                  </a:lnTo>
                  <a:lnTo>
                    <a:pt x="38" y="1229"/>
                  </a:lnTo>
                  <a:lnTo>
                    <a:pt x="40" y="1136"/>
                  </a:lnTo>
                  <a:lnTo>
                    <a:pt x="41" y="102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28" y="1025"/>
                  </a:lnTo>
                  <a:lnTo>
                    <a:pt x="26" y="1178"/>
                  </a:lnTo>
                  <a:lnTo>
                    <a:pt x="18" y="1283"/>
                  </a:lnTo>
                  <a:lnTo>
                    <a:pt x="10" y="1350"/>
                  </a:lnTo>
                  <a:lnTo>
                    <a:pt x="0" y="138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3" name="Freeform 54"/>
            <p:cNvSpPr>
              <a:spLocks/>
            </p:cNvSpPr>
            <p:nvPr/>
          </p:nvSpPr>
          <p:spPr bwMode="auto">
            <a:xfrm>
              <a:off x="567" y="2162"/>
              <a:ext cx="2313" cy="1428"/>
            </a:xfrm>
            <a:custGeom>
              <a:avLst/>
              <a:gdLst>
                <a:gd name="T0" fmla="*/ 2313 w 2313"/>
                <a:gd name="T1" fmla="*/ 1347 h 1428"/>
                <a:gd name="T2" fmla="*/ 311 w 2313"/>
                <a:gd name="T3" fmla="*/ 1347 h 1428"/>
                <a:gd name="T4" fmla="*/ 277 w 2313"/>
                <a:gd name="T5" fmla="*/ 1347 h 1428"/>
                <a:gd name="T6" fmla="*/ 246 w 2313"/>
                <a:gd name="T7" fmla="*/ 1347 h 1428"/>
                <a:gd name="T8" fmla="*/ 218 w 2313"/>
                <a:gd name="T9" fmla="*/ 1349 h 1428"/>
                <a:gd name="T10" fmla="*/ 192 w 2313"/>
                <a:gd name="T11" fmla="*/ 1350 h 1428"/>
                <a:gd name="T12" fmla="*/ 168 w 2313"/>
                <a:gd name="T13" fmla="*/ 1352 h 1428"/>
                <a:gd name="T14" fmla="*/ 146 w 2313"/>
                <a:gd name="T15" fmla="*/ 1353 h 1428"/>
                <a:gd name="T16" fmla="*/ 127 w 2313"/>
                <a:gd name="T17" fmla="*/ 1355 h 1428"/>
                <a:gd name="T18" fmla="*/ 110 w 2313"/>
                <a:gd name="T19" fmla="*/ 1358 h 1428"/>
                <a:gd name="T20" fmla="*/ 94 w 2313"/>
                <a:gd name="T21" fmla="*/ 1361 h 1428"/>
                <a:gd name="T22" fmla="*/ 80 w 2313"/>
                <a:gd name="T23" fmla="*/ 1363 h 1428"/>
                <a:gd name="T24" fmla="*/ 69 w 2313"/>
                <a:gd name="T25" fmla="*/ 1366 h 1428"/>
                <a:gd name="T26" fmla="*/ 58 w 2313"/>
                <a:gd name="T27" fmla="*/ 1369 h 1428"/>
                <a:gd name="T28" fmla="*/ 50 w 2313"/>
                <a:gd name="T29" fmla="*/ 1372 h 1428"/>
                <a:gd name="T30" fmla="*/ 44 w 2313"/>
                <a:gd name="T31" fmla="*/ 1375 h 1428"/>
                <a:gd name="T32" fmla="*/ 38 w 2313"/>
                <a:gd name="T33" fmla="*/ 1378 h 1428"/>
                <a:gd name="T34" fmla="*/ 34 w 2313"/>
                <a:gd name="T35" fmla="*/ 1381 h 1428"/>
                <a:gd name="T36" fmla="*/ 44 w 2313"/>
                <a:gd name="T37" fmla="*/ 1350 h 1428"/>
                <a:gd name="T38" fmla="*/ 52 w 2313"/>
                <a:gd name="T39" fmla="*/ 1283 h 1428"/>
                <a:gd name="T40" fmla="*/ 60 w 2313"/>
                <a:gd name="T41" fmla="*/ 1178 h 1428"/>
                <a:gd name="T42" fmla="*/ 62 w 2313"/>
                <a:gd name="T43" fmla="*/ 1025 h 1428"/>
                <a:gd name="T44" fmla="*/ 62 w 2313"/>
                <a:gd name="T45" fmla="*/ 0 h 1428"/>
                <a:gd name="T46" fmla="*/ 44 w 2313"/>
                <a:gd name="T47" fmla="*/ 0 h 1428"/>
                <a:gd name="T48" fmla="*/ 44 w 2313"/>
                <a:gd name="T49" fmla="*/ 1025 h 1428"/>
                <a:gd name="T50" fmla="*/ 42 w 2313"/>
                <a:gd name="T51" fmla="*/ 1121 h 1428"/>
                <a:gd name="T52" fmla="*/ 36 w 2313"/>
                <a:gd name="T53" fmla="*/ 1203 h 1428"/>
                <a:gd name="T54" fmla="*/ 28 w 2313"/>
                <a:gd name="T55" fmla="*/ 1271 h 1428"/>
                <a:gd name="T56" fmla="*/ 19 w 2313"/>
                <a:gd name="T57" fmla="*/ 1325 h 1428"/>
                <a:gd name="T58" fmla="*/ 10 w 2313"/>
                <a:gd name="T59" fmla="*/ 1367 h 1428"/>
                <a:gd name="T60" fmla="*/ 3 w 2313"/>
                <a:gd name="T61" fmla="*/ 1398 h 1428"/>
                <a:gd name="T62" fmla="*/ 0 w 2313"/>
                <a:gd name="T63" fmla="*/ 1417 h 1428"/>
                <a:gd name="T64" fmla="*/ 0 w 2313"/>
                <a:gd name="T65" fmla="*/ 1426 h 1428"/>
                <a:gd name="T66" fmla="*/ 2 w 2313"/>
                <a:gd name="T67" fmla="*/ 1428 h 1428"/>
                <a:gd name="T68" fmla="*/ 7 w 2313"/>
                <a:gd name="T69" fmla="*/ 1426 h 1428"/>
                <a:gd name="T70" fmla="*/ 13 w 2313"/>
                <a:gd name="T71" fmla="*/ 1425 h 1428"/>
                <a:gd name="T72" fmla="*/ 21 w 2313"/>
                <a:gd name="T73" fmla="*/ 1421 h 1428"/>
                <a:gd name="T74" fmla="*/ 32 w 2313"/>
                <a:gd name="T75" fmla="*/ 1417 h 1428"/>
                <a:gd name="T76" fmla="*/ 45 w 2313"/>
                <a:gd name="T77" fmla="*/ 1412 h 1428"/>
                <a:gd name="T78" fmla="*/ 61 w 2313"/>
                <a:gd name="T79" fmla="*/ 1406 h 1428"/>
                <a:gd name="T80" fmla="*/ 78 w 2313"/>
                <a:gd name="T81" fmla="*/ 1401 h 1428"/>
                <a:gd name="T82" fmla="*/ 98 w 2313"/>
                <a:gd name="T83" fmla="*/ 1395 h 1428"/>
                <a:gd name="T84" fmla="*/ 121 w 2313"/>
                <a:gd name="T85" fmla="*/ 1389 h 1428"/>
                <a:gd name="T86" fmla="*/ 146 w 2313"/>
                <a:gd name="T87" fmla="*/ 1384 h 1428"/>
                <a:gd name="T88" fmla="*/ 174 w 2313"/>
                <a:gd name="T89" fmla="*/ 1380 h 1428"/>
                <a:gd name="T90" fmla="*/ 204 w 2313"/>
                <a:gd name="T91" fmla="*/ 1375 h 1428"/>
                <a:gd name="T92" fmla="*/ 236 w 2313"/>
                <a:gd name="T93" fmla="*/ 1372 h 1428"/>
                <a:gd name="T94" fmla="*/ 272 w 2313"/>
                <a:gd name="T95" fmla="*/ 1369 h 1428"/>
                <a:gd name="T96" fmla="*/ 311 w 2313"/>
                <a:gd name="T97" fmla="*/ 1369 h 1428"/>
                <a:gd name="T98" fmla="*/ 2313 w 2313"/>
                <a:gd name="T99" fmla="*/ 1369 h 1428"/>
                <a:gd name="T100" fmla="*/ 2313 w 2313"/>
                <a:gd name="T101" fmla="*/ 1347 h 142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313"/>
                <a:gd name="T154" fmla="*/ 0 h 1428"/>
                <a:gd name="T155" fmla="*/ 2313 w 2313"/>
                <a:gd name="T156" fmla="*/ 1428 h 142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313" h="1428">
                  <a:moveTo>
                    <a:pt x="2313" y="1347"/>
                  </a:moveTo>
                  <a:lnTo>
                    <a:pt x="311" y="1347"/>
                  </a:lnTo>
                  <a:lnTo>
                    <a:pt x="277" y="1347"/>
                  </a:lnTo>
                  <a:lnTo>
                    <a:pt x="246" y="1347"/>
                  </a:lnTo>
                  <a:lnTo>
                    <a:pt x="218" y="1349"/>
                  </a:lnTo>
                  <a:lnTo>
                    <a:pt x="192" y="1350"/>
                  </a:lnTo>
                  <a:lnTo>
                    <a:pt x="168" y="1352"/>
                  </a:lnTo>
                  <a:lnTo>
                    <a:pt x="146" y="1353"/>
                  </a:lnTo>
                  <a:lnTo>
                    <a:pt x="127" y="1355"/>
                  </a:lnTo>
                  <a:lnTo>
                    <a:pt x="110" y="1358"/>
                  </a:lnTo>
                  <a:lnTo>
                    <a:pt x="94" y="1361"/>
                  </a:lnTo>
                  <a:lnTo>
                    <a:pt x="80" y="1363"/>
                  </a:lnTo>
                  <a:lnTo>
                    <a:pt x="69" y="1366"/>
                  </a:lnTo>
                  <a:lnTo>
                    <a:pt x="58" y="1369"/>
                  </a:lnTo>
                  <a:lnTo>
                    <a:pt x="50" y="1372"/>
                  </a:lnTo>
                  <a:lnTo>
                    <a:pt x="44" y="1375"/>
                  </a:lnTo>
                  <a:lnTo>
                    <a:pt x="38" y="1378"/>
                  </a:lnTo>
                  <a:lnTo>
                    <a:pt x="34" y="1381"/>
                  </a:lnTo>
                  <a:lnTo>
                    <a:pt x="44" y="1350"/>
                  </a:lnTo>
                  <a:lnTo>
                    <a:pt x="52" y="1283"/>
                  </a:lnTo>
                  <a:lnTo>
                    <a:pt x="60" y="1178"/>
                  </a:lnTo>
                  <a:lnTo>
                    <a:pt x="62" y="1025"/>
                  </a:lnTo>
                  <a:lnTo>
                    <a:pt x="62" y="0"/>
                  </a:lnTo>
                  <a:lnTo>
                    <a:pt x="44" y="0"/>
                  </a:lnTo>
                  <a:lnTo>
                    <a:pt x="44" y="1025"/>
                  </a:lnTo>
                  <a:lnTo>
                    <a:pt x="42" y="1121"/>
                  </a:lnTo>
                  <a:lnTo>
                    <a:pt x="36" y="1203"/>
                  </a:lnTo>
                  <a:lnTo>
                    <a:pt x="28" y="1271"/>
                  </a:lnTo>
                  <a:lnTo>
                    <a:pt x="19" y="1325"/>
                  </a:lnTo>
                  <a:lnTo>
                    <a:pt x="10" y="1367"/>
                  </a:lnTo>
                  <a:lnTo>
                    <a:pt x="3" y="1398"/>
                  </a:lnTo>
                  <a:lnTo>
                    <a:pt x="0" y="1417"/>
                  </a:lnTo>
                  <a:lnTo>
                    <a:pt x="0" y="1426"/>
                  </a:lnTo>
                  <a:lnTo>
                    <a:pt x="2" y="1428"/>
                  </a:lnTo>
                  <a:lnTo>
                    <a:pt x="7" y="1426"/>
                  </a:lnTo>
                  <a:lnTo>
                    <a:pt x="13" y="1425"/>
                  </a:lnTo>
                  <a:lnTo>
                    <a:pt x="21" y="1421"/>
                  </a:lnTo>
                  <a:lnTo>
                    <a:pt x="32" y="1417"/>
                  </a:lnTo>
                  <a:lnTo>
                    <a:pt x="45" y="1412"/>
                  </a:lnTo>
                  <a:lnTo>
                    <a:pt x="61" y="1406"/>
                  </a:lnTo>
                  <a:lnTo>
                    <a:pt x="78" y="1401"/>
                  </a:lnTo>
                  <a:lnTo>
                    <a:pt x="98" y="1395"/>
                  </a:lnTo>
                  <a:lnTo>
                    <a:pt x="121" y="1389"/>
                  </a:lnTo>
                  <a:lnTo>
                    <a:pt x="146" y="1384"/>
                  </a:lnTo>
                  <a:lnTo>
                    <a:pt x="174" y="1380"/>
                  </a:lnTo>
                  <a:lnTo>
                    <a:pt x="204" y="1375"/>
                  </a:lnTo>
                  <a:lnTo>
                    <a:pt x="236" y="1372"/>
                  </a:lnTo>
                  <a:lnTo>
                    <a:pt x="272" y="1369"/>
                  </a:lnTo>
                  <a:lnTo>
                    <a:pt x="311" y="1369"/>
                  </a:lnTo>
                  <a:lnTo>
                    <a:pt x="2313" y="1369"/>
                  </a:lnTo>
                  <a:lnTo>
                    <a:pt x="2313" y="1347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4" name="Freeform 55"/>
            <p:cNvSpPr>
              <a:spLocks/>
            </p:cNvSpPr>
            <p:nvPr/>
          </p:nvSpPr>
          <p:spPr bwMode="auto">
            <a:xfrm>
              <a:off x="185" y="2162"/>
              <a:ext cx="564" cy="1463"/>
            </a:xfrm>
            <a:custGeom>
              <a:avLst/>
              <a:gdLst>
                <a:gd name="T0" fmla="*/ 2 w 564"/>
                <a:gd name="T1" fmla="*/ 1345 h 1463"/>
                <a:gd name="T2" fmla="*/ 2 w 564"/>
                <a:gd name="T3" fmla="*/ 1285 h 1463"/>
                <a:gd name="T4" fmla="*/ 14 w 564"/>
                <a:gd name="T5" fmla="*/ 1252 h 1463"/>
                <a:gd name="T6" fmla="*/ 27 w 564"/>
                <a:gd name="T7" fmla="*/ 1252 h 1463"/>
                <a:gd name="T8" fmla="*/ 11 w 564"/>
                <a:gd name="T9" fmla="*/ 1324 h 1463"/>
                <a:gd name="T10" fmla="*/ 20 w 564"/>
                <a:gd name="T11" fmla="*/ 1376 h 1463"/>
                <a:gd name="T12" fmla="*/ 42 w 564"/>
                <a:gd name="T13" fmla="*/ 1408 h 1463"/>
                <a:gd name="T14" fmla="*/ 82 w 564"/>
                <a:gd name="T15" fmla="*/ 1432 h 1463"/>
                <a:gd name="T16" fmla="*/ 140 w 564"/>
                <a:gd name="T17" fmla="*/ 1428 h 1463"/>
                <a:gd name="T18" fmla="*/ 187 w 564"/>
                <a:gd name="T19" fmla="*/ 1367 h 1463"/>
                <a:gd name="T20" fmla="*/ 214 w 564"/>
                <a:gd name="T21" fmla="*/ 1347 h 1463"/>
                <a:gd name="T22" fmla="*/ 239 w 564"/>
                <a:gd name="T23" fmla="*/ 1353 h 1463"/>
                <a:gd name="T24" fmla="*/ 229 w 564"/>
                <a:gd name="T25" fmla="*/ 1344 h 1463"/>
                <a:gd name="T26" fmla="*/ 211 w 564"/>
                <a:gd name="T27" fmla="*/ 1311 h 1463"/>
                <a:gd name="T28" fmla="*/ 204 w 564"/>
                <a:gd name="T29" fmla="*/ 1274 h 1463"/>
                <a:gd name="T30" fmla="*/ 212 w 564"/>
                <a:gd name="T31" fmla="*/ 1245 h 1463"/>
                <a:gd name="T32" fmla="*/ 239 w 564"/>
                <a:gd name="T33" fmla="*/ 1225 h 1463"/>
                <a:gd name="T34" fmla="*/ 262 w 564"/>
                <a:gd name="T35" fmla="*/ 1228 h 1463"/>
                <a:gd name="T36" fmla="*/ 250 w 564"/>
                <a:gd name="T37" fmla="*/ 1260 h 1463"/>
                <a:gd name="T38" fmla="*/ 269 w 564"/>
                <a:gd name="T39" fmla="*/ 1290 h 1463"/>
                <a:gd name="T40" fmla="*/ 305 w 564"/>
                <a:gd name="T41" fmla="*/ 1285 h 1463"/>
                <a:gd name="T42" fmla="*/ 346 w 564"/>
                <a:gd name="T43" fmla="*/ 1195 h 1463"/>
                <a:gd name="T44" fmla="*/ 352 w 564"/>
                <a:gd name="T45" fmla="*/ 1110 h 1463"/>
                <a:gd name="T46" fmla="*/ 335 w 564"/>
                <a:gd name="T47" fmla="*/ 1113 h 1463"/>
                <a:gd name="T48" fmla="*/ 319 w 564"/>
                <a:gd name="T49" fmla="*/ 1116 h 1463"/>
                <a:gd name="T50" fmla="*/ 307 w 564"/>
                <a:gd name="T51" fmla="*/ 1121 h 1463"/>
                <a:gd name="T52" fmla="*/ 300 w 564"/>
                <a:gd name="T53" fmla="*/ 1121 h 1463"/>
                <a:gd name="T54" fmla="*/ 299 w 564"/>
                <a:gd name="T55" fmla="*/ 1121 h 1463"/>
                <a:gd name="T56" fmla="*/ 307 w 564"/>
                <a:gd name="T57" fmla="*/ 0 h 1463"/>
                <a:gd name="T58" fmla="*/ 346 w 564"/>
                <a:gd name="T59" fmla="*/ 1094 h 1463"/>
                <a:gd name="T60" fmla="*/ 403 w 564"/>
                <a:gd name="T61" fmla="*/ 1094 h 1463"/>
                <a:gd name="T62" fmla="*/ 456 w 564"/>
                <a:gd name="T63" fmla="*/ 1108 h 1463"/>
                <a:gd name="T64" fmla="*/ 504 w 564"/>
                <a:gd name="T65" fmla="*/ 1133 h 1463"/>
                <a:gd name="T66" fmla="*/ 544 w 564"/>
                <a:gd name="T67" fmla="*/ 1166 h 1463"/>
                <a:gd name="T68" fmla="*/ 556 w 564"/>
                <a:gd name="T69" fmla="*/ 1201 h 1463"/>
                <a:gd name="T70" fmla="*/ 530 w 564"/>
                <a:gd name="T71" fmla="*/ 1172 h 1463"/>
                <a:gd name="T72" fmla="*/ 499 w 564"/>
                <a:gd name="T73" fmla="*/ 1145 h 1463"/>
                <a:gd name="T74" fmla="*/ 463 w 564"/>
                <a:gd name="T75" fmla="*/ 1127 h 1463"/>
                <a:gd name="T76" fmla="*/ 422 w 564"/>
                <a:gd name="T77" fmla="*/ 1113 h 1463"/>
                <a:gd name="T78" fmla="*/ 378 w 564"/>
                <a:gd name="T79" fmla="*/ 1108 h 1463"/>
                <a:gd name="T80" fmla="*/ 354 w 564"/>
                <a:gd name="T81" fmla="*/ 1206 h 1463"/>
                <a:gd name="T82" fmla="*/ 306 w 564"/>
                <a:gd name="T83" fmla="*/ 1344 h 1463"/>
                <a:gd name="T84" fmla="*/ 222 w 564"/>
                <a:gd name="T85" fmla="*/ 1440 h 1463"/>
                <a:gd name="T86" fmla="*/ 190 w 564"/>
                <a:gd name="T87" fmla="*/ 1454 h 1463"/>
                <a:gd name="T88" fmla="*/ 148 w 564"/>
                <a:gd name="T89" fmla="*/ 1462 h 1463"/>
                <a:gd name="T90" fmla="*/ 102 w 564"/>
                <a:gd name="T91" fmla="*/ 1460 h 1463"/>
                <a:gd name="T92" fmla="*/ 60 w 564"/>
                <a:gd name="T93" fmla="*/ 1446 h 1463"/>
                <a:gd name="T94" fmla="*/ 26 w 564"/>
                <a:gd name="T95" fmla="*/ 1415 h 146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4"/>
                <a:gd name="T145" fmla="*/ 0 h 1463"/>
                <a:gd name="T146" fmla="*/ 564 w 564"/>
                <a:gd name="T147" fmla="*/ 1463 h 146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4" h="1463">
                  <a:moveTo>
                    <a:pt x="19" y="1401"/>
                  </a:moveTo>
                  <a:lnTo>
                    <a:pt x="8" y="1372"/>
                  </a:lnTo>
                  <a:lnTo>
                    <a:pt x="2" y="1345"/>
                  </a:lnTo>
                  <a:lnTo>
                    <a:pt x="0" y="1322"/>
                  </a:lnTo>
                  <a:lnTo>
                    <a:pt x="0" y="1302"/>
                  </a:lnTo>
                  <a:lnTo>
                    <a:pt x="2" y="1285"/>
                  </a:lnTo>
                  <a:lnTo>
                    <a:pt x="6" y="1270"/>
                  </a:lnTo>
                  <a:lnTo>
                    <a:pt x="11" y="1260"/>
                  </a:lnTo>
                  <a:lnTo>
                    <a:pt x="14" y="1252"/>
                  </a:lnTo>
                  <a:lnTo>
                    <a:pt x="21" y="1245"/>
                  </a:lnTo>
                  <a:lnTo>
                    <a:pt x="26" y="1245"/>
                  </a:lnTo>
                  <a:lnTo>
                    <a:pt x="27" y="1252"/>
                  </a:lnTo>
                  <a:lnTo>
                    <a:pt x="23" y="1273"/>
                  </a:lnTo>
                  <a:lnTo>
                    <a:pt x="14" y="1301"/>
                  </a:lnTo>
                  <a:lnTo>
                    <a:pt x="11" y="1324"/>
                  </a:lnTo>
                  <a:lnTo>
                    <a:pt x="12" y="1344"/>
                  </a:lnTo>
                  <a:lnTo>
                    <a:pt x="14" y="1361"/>
                  </a:lnTo>
                  <a:lnTo>
                    <a:pt x="20" y="1376"/>
                  </a:lnTo>
                  <a:lnTo>
                    <a:pt x="27" y="1389"/>
                  </a:lnTo>
                  <a:lnTo>
                    <a:pt x="35" y="1398"/>
                  </a:lnTo>
                  <a:lnTo>
                    <a:pt x="42" y="1408"/>
                  </a:lnTo>
                  <a:lnTo>
                    <a:pt x="51" y="1417"/>
                  </a:lnTo>
                  <a:lnTo>
                    <a:pt x="65" y="1425"/>
                  </a:lnTo>
                  <a:lnTo>
                    <a:pt x="82" y="1432"/>
                  </a:lnTo>
                  <a:lnTo>
                    <a:pt x="100" y="1435"/>
                  </a:lnTo>
                  <a:lnTo>
                    <a:pt x="120" y="1435"/>
                  </a:lnTo>
                  <a:lnTo>
                    <a:pt x="140" y="1428"/>
                  </a:lnTo>
                  <a:lnTo>
                    <a:pt x="160" y="1411"/>
                  </a:lnTo>
                  <a:lnTo>
                    <a:pt x="178" y="1384"/>
                  </a:lnTo>
                  <a:lnTo>
                    <a:pt x="187" y="1367"/>
                  </a:lnTo>
                  <a:lnTo>
                    <a:pt x="197" y="1356"/>
                  </a:lnTo>
                  <a:lnTo>
                    <a:pt x="205" y="1350"/>
                  </a:lnTo>
                  <a:lnTo>
                    <a:pt x="214" y="1347"/>
                  </a:lnTo>
                  <a:lnTo>
                    <a:pt x="222" y="1349"/>
                  </a:lnTo>
                  <a:lnTo>
                    <a:pt x="230" y="1350"/>
                  </a:lnTo>
                  <a:lnTo>
                    <a:pt x="239" y="1353"/>
                  </a:lnTo>
                  <a:lnTo>
                    <a:pt x="250" y="1356"/>
                  </a:lnTo>
                  <a:lnTo>
                    <a:pt x="239" y="1352"/>
                  </a:lnTo>
                  <a:lnTo>
                    <a:pt x="229" y="1344"/>
                  </a:lnTo>
                  <a:lnTo>
                    <a:pt x="222" y="1333"/>
                  </a:lnTo>
                  <a:lnTo>
                    <a:pt x="216" y="1322"/>
                  </a:lnTo>
                  <a:lnTo>
                    <a:pt x="211" y="1311"/>
                  </a:lnTo>
                  <a:lnTo>
                    <a:pt x="208" y="1299"/>
                  </a:lnTo>
                  <a:lnTo>
                    <a:pt x="205" y="1287"/>
                  </a:lnTo>
                  <a:lnTo>
                    <a:pt x="204" y="1274"/>
                  </a:lnTo>
                  <a:lnTo>
                    <a:pt x="205" y="1263"/>
                  </a:lnTo>
                  <a:lnTo>
                    <a:pt x="208" y="1254"/>
                  </a:lnTo>
                  <a:lnTo>
                    <a:pt x="212" y="1245"/>
                  </a:lnTo>
                  <a:lnTo>
                    <a:pt x="220" y="1237"/>
                  </a:lnTo>
                  <a:lnTo>
                    <a:pt x="228" y="1231"/>
                  </a:lnTo>
                  <a:lnTo>
                    <a:pt x="239" y="1225"/>
                  </a:lnTo>
                  <a:lnTo>
                    <a:pt x="251" y="1221"/>
                  </a:lnTo>
                  <a:lnTo>
                    <a:pt x="264" y="1221"/>
                  </a:lnTo>
                  <a:lnTo>
                    <a:pt x="262" y="1228"/>
                  </a:lnTo>
                  <a:lnTo>
                    <a:pt x="256" y="1234"/>
                  </a:lnTo>
                  <a:lnTo>
                    <a:pt x="250" y="1245"/>
                  </a:lnTo>
                  <a:lnTo>
                    <a:pt x="250" y="1260"/>
                  </a:lnTo>
                  <a:lnTo>
                    <a:pt x="253" y="1271"/>
                  </a:lnTo>
                  <a:lnTo>
                    <a:pt x="259" y="1282"/>
                  </a:lnTo>
                  <a:lnTo>
                    <a:pt x="269" y="1290"/>
                  </a:lnTo>
                  <a:lnTo>
                    <a:pt x="280" y="1294"/>
                  </a:lnTo>
                  <a:lnTo>
                    <a:pt x="292" y="1293"/>
                  </a:lnTo>
                  <a:lnTo>
                    <a:pt x="305" y="1285"/>
                  </a:lnTo>
                  <a:lnTo>
                    <a:pt x="318" y="1270"/>
                  </a:lnTo>
                  <a:lnTo>
                    <a:pt x="331" y="1243"/>
                  </a:lnTo>
                  <a:lnTo>
                    <a:pt x="346" y="1195"/>
                  </a:lnTo>
                  <a:lnTo>
                    <a:pt x="350" y="1156"/>
                  </a:lnTo>
                  <a:lnTo>
                    <a:pt x="352" y="1128"/>
                  </a:lnTo>
                  <a:lnTo>
                    <a:pt x="352" y="1110"/>
                  </a:lnTo>
                  <a:lnTo>
                    <a:pt x="346" y="1110"/>
                  </a:lnTo>
                  <a:lnTo>
                    <a:pt x="341" y="1111"/>
                  </a:lnTo>
                  <a:lnTo>
                    <a:pt x="335" y="1113"/>
                  </a:lnTo>
                  <a:lnTo>
                    <a:pt x="330" y="1113"/>
                  </a:lnTo>
                  <a:lnTo>
                    <a:pt x="324" y="1114"/>
                  </a:lnTo>
                  <a:lnTo>
                    <a:pt x="319" y="1116"/>
                  </a:lnTo>
                  <a:lnTo>
                    <a:pt x="313" y="1118"/>
                  </a:lnTo>
                  <a:lnTo>
                    <a:pt x="307" y="1119"/>
                  </a:lnTo>
                  <a:lnTo>
                    <a:pt x="307" y="1121"/>
                  </a:lnTo>
                  <a:lnTo>
                    <a:pt x="301" y="1121"/>
                  </a:lnTo>
                  <a:lnTo>
                    <a:pt x="300" y="1121"/>
                  </a:lnTo>
                  <a:lnTo>
                    <a:pt x="299" y="1122"/>
                  </a:lnTo>
                  <a:lnTo>
                    <a:pt x="299" y="1121"/>
                  </a:lnTo>
                  <a:lnTo>
                    <a:pt x="294" y="1121"/>
                  </a:lnTo>
                  <a:lnTo>
                    <a:pt x="294" y="0"/>
                  </a:lnTo>
                  <a:lnTo>
                    <a:pt x="307" y="0"/>
                  </a:lnTo>
                  <a:lnTo>
                    <a:pt x="307" y="1102"/>
                  </a:lnTo>
                  <a:lnTo>
                    <a:pt x="326" y="1097"/>
                  </a:lnTo>
                  <a:lnTo>
                    <a:pt x="346" y="1094"/>
                  </a:lnTo>
                  <a:lnTo>
                    <a:pt x="366" y="1093"/>
                  </a:lnTo>
                  <a:lnTo>
                    <a:pt x="384" y="1093"/>
                  </a:lnTo>
                  <a:lnTo>
                    <a:pt x="403" y="1094"/>
                  </a:lnTo>
                  <a:lnTo>
                    <a:pt x="421" y="1097"/>
                  </a:lnTo>
                  <a:lnTo>
                    <a:pt x="439" y="1102"/>
                  </a:lnTo>
                  <a:lnTo>
                    <a:pt x="456" y="1108"/>
                  </a:lnTo>
                  <a:lnTo>
                    <a:pt x="473" y="1114"/>
                  </a:lnTo>
                  <a:lnTo>
                    <a:pt x="488" y="1124"/>
                  </a:lnTo>
                  <a:lnTo>
                    <a:pt x="504" y="1133"/>
                  </a:lnTo>
                  <a:lnTo>
                    <a:pt x="518" y="1142"/>
                  </a:lnTo>
                  <a:lnTo>
                    <a:pt x="530" y="1153"/>
                  </a:lnTo>
                  <a:lnTo>
                    <a:pt x="544" y="1166"/>
                  </a:lnTo>
                  <a:lnTo>
                    <a:pt x="555" y="1178"/>
                  </a:lnTo>
                  <a:lnTo>
                    <a:pt x="564" y="1190"/>
                  </a:lnTo>
                  <a:lnTo>
                    <a:pt x="556" y="1201"/>
                  </a:lnTo>
                  <a:lnTo>
                    <a:pt x="549" y="1190"/>
                  </a:lnTo>
                  <a:lnTo>
                    <a:pt x="540" y="1181"/>
                  </a:lnTo>
                  <a:lnTo>
                    <a:pt x="530" y="1172"/>
                  </a:lnTo>
                  <a:lnTo>
                    <a:pt x="521" y="1163"/>
                  </a:lnTo>
                  <a:lnTo>
                    <a:pt x="510" y="1155"/>
                  </a:lnTo>
                  <a:lnTo>
                    <a:pt x="499" y="1145"/>
                  </a:lnTo>
                  <a:lnTo>
                    <a:pt x="487" y="1139"/>
                  </a:lnTo>
                  <a:lnTo>
                    <a:pt x="475" y="1131"/>
                  </a:lnTo>
                  <a:lnTo>
                    <a:pt x="463" y="1127"/>
                  </a:lnTo>
                  <a:lnTo>
                    <a:pt x="450" y="1121"/>
                  </a:lnTo>
                  <a:lnTo>
                    <a:pt x="436" y="1116"/>
                  </a:lnTo>
                  <a:lnTo>
                    <a:pt x="422" y="1113"/>
                  </a:lnTo>
                  <a:lnTo>
                    <a:pt x="408" y="1110"/>
                  </a:lnTo>
                  <a:lnTo>
                    <a:pt x="394" y="1108"/>
                  </a:lnTo>
                  <a:lnTo>
                    <a:pt x="378" y="1108"/>
                  </a:lnTo>
                  <a:lnTo>
                    <a:pt x="364" y="1108"/>
                  </a:lnTo>
                  <a:lnTo>
                    <a:pt x="361" y="1156"/>
                  </a:lnTo>
                  <a:lnTo>
                    <a:pt x="354" y="1206"/>
                  </a:lnTo>
                  <a:lnTo>
                    <a:pt x="342" y="1254"/>
                  </a:lnTo>
                  <a:lnTo>
                    <a:pt x="326" y="1301"/>
                  </a:lnTo>
                  <a:lnTo>
                    <a:pt x="306" y="1344"/>
                  </a:lnTo>
                  <a:lnTo>
                    <a:pt x="282" y="1381"/>
                  </a:lnTo>
                  <a:lnTo>
                    <a:pt x="254" y="1415"/>
                  </a:lnTo>
                  <a:lnTo>
                    <a:pt x="222" y="1440"/>
                  </a:lnTo>
                  <a:lnTo>
                    <a:pt x="212" y="1445"/>
                  </a:lnTo>
                  <a:lnTo>
                    <a:pt x="202" y="1451"/>
                  </a:lnTo>
                  <a:lnTo>
                    <a:pt x="190" y="1454"/>
                  </a:lnTo>
                  <a:lnTo>
                    <a:pt x="176" y="1457"/>
                  </a:lnTo>
                  <a:lnTo>
                    <a:pt x="162" y="1460"/>
                  </a:lnTo>
                  <a:lnTo>
                    <a:pt x="148" y="1462"/>
                  </a:lnTo>
                  <a:lnTo>
                    <a:pt x="132" y="1463"/>
                  </a:lnTo>
                  <a:lnTo>
                    <a:pt x="118" y="1462"/>
                  </a:lnTo>
                  <a:lnTo>
                    <a:pt x="102" y="1460"/>
                  </a:lnTo>
                  <a:lnTo>
                    <a:pt x="88" y="1457"/>
                  </a:lnTo>
                  <a:lnTo>
                    <a:pt x="73" y="1452"/>
                  </a:lnTo>
                  <a:lnTo>
                    <a:pt x="60" y="1446"/>
                  </a:lnTo>
                  <a:lnTo>
                    <a:pt x="47" y="1437"/>
                  </a:lnTo>
                  <a:lnTo>
                    <a:pt x="36" y="1428"/>
                  </a:lnTo>
                  <a:lnTo>
                    <a:pt x="26" y="1415"/>
                  </a:lnTo>
                  <a:lnTo>
                    <a:pt x="19" y="140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5" name="Freeform 56"/>
            <p:cNvSpPr>
              <a:spLocks/>
            </p:cNvSpPr>
            <p:nvPr/>
          </p:nvSpPr>
          <p:spPr bwMode="auto">
            <a:xfrm>
              <a:off x="10" y="3804"/>
              <a:ext cx="390" cy="504"/>
            </a:xfrm>
            <a:custGeom>
              <a:avLst/>
              <a:gdLst>
                <a:gd name="T0" fmla="*/ 45 w 390"/>
                <a:gd name="T1" fmla="*/ 421 h 504"/>
                <a:gd name="T2" fmla="*/ 25 w 390"/>
                <a:gd name="T3" fmla="*/ 457 h 504"/>
                <a:gd name="T4" fmla="*/ 8 w 390"/>
                <a:gd name="T5" fmla="*/ 482 h 504"/>
                <a:gd name="T6" fmla="*/ 0 w 390"/>
                <a:gd name="T7" fmla="*/ 497 h 504"/>
                <a:gd name="T8" fmla="*/ 4 w 390"/>
                <a:gd name="T9" fmla="*/ 504 h 504"/>
                <a:gd name="T10" fmla="*/ 16 w 390"/>
                <a:gd name="T11" fmla="*/ 493 h 504"/>
                <a:gd name="T12" fmla="*/ 36 w 390"/>
                <a:gd name="T13" fmla="*/ 471 h 504"/>
                <a:gd name="T14" fmla="*/ 63 w 390"/>
                <a:gd name="T15" fmla="*/ 445 h 504"/>
                <a:gd name="T16" fmla="*/ 104 w 390"/>
                <a:gd name="T17" fmla="*/ 423 h 504"/>
                <a:gd name="T18" fmla="*/ 153 w 390"/>
                <a:gd name="T19" fmla="*/ 411 h 504"/>
                <a:gd name="T20" fmla="*/ 196 w 390"/>
                <a:gd name="T21" fmla="*/ 397 h 504"/>
                <a:gd name="T22" fmla="*/ 226 w 390"/>
                <a:gd name="T23" fmla="*/ 362 h 504"/>
                <a:gd name="T24" fmla="*/ 237 w 390"/>
                <a:gd name="T25" fmla="*/ 345 h 504"/>
                <a:gd name="T26" fmla="*/ 251 w 390"/>
                <a:gd name="T27" fmla="*/ 370 h 504"/>
                <a:gd name="T28" fmla="*/ 273 w 390"/>
                <a:gd name="T29" fmla="*/ 390 h 504"/>
                <a:gd name="T30" fmla="*/ 306 w 390"/>
                <a:gd name="T31" fmla="*/ 401 h 504"/>
                <a:gd name="T32" fmla="*/ 344 w 390"/>
                <a:gd name="T33" fmla="*/ 395 h 504"/>
                <a:gd name="T34" fmla="*/ 372 w 390"/>
                <a:gd name="T35" fmla="*/ 366 h 504"/>
                <a:gd name="T36" fmla="*/ 387 w 390"/>
                <a:gd name="T37" fmla="*/ 319 h 504"/>
                <a:gd name="T38" fmla="*/ 389 w 390"/>
                <a:gd name="T39" fmla="*/ 263 h 504"/>
                <a:gd name="T40" fmla="*/ 384 w 390"/>
                <a:gd name="T41" fmla="*/ 245 h 504"/>
                <a:gd name="T42" fmla="*/ 375 w 390"/>
                <a:gd name="T43" fmla="*/ 265 h 504"/>
                <a:gd name="T44" fmla="*/ 360 w 390"/>
                <a:gd name="T45" fmla="*/ 280 h 504"/>
                <a:gd name="T46" fmla="*/ 338 w 390"/>
                <a:gd name="T47" fmla="*/ 280 h 504"/>
                <a:gd name="T48" fmla="*/ 309 w 390"/>
                <a:gd name="T49" fmla="*/ 254 h 504"/>
                <a:gd name="T50" fmla="*/ 301 w 390"/>
                <a:gd name="T51" fmla="*/ 206 h 504"/>
                <a:gd name="T52" fmla="*/ 311 w 390"/>
                <a:gd name="T53" fmla="*/ 155 h 504"/>
                <a:gd name="T54" fmla="*/ 327 w 390"/>
                <a:gd name="T55" fmla="*/ 113 h 504"/>
                <a:gd name="T56" fmla="*/ 339 w 390"/>
                <a:gd name="T57" fmla="*/ 85 h 504"/>
                <a:gd name="T58" fmla="*/ 354 w 390"/>
                <a:gd name="T59" fmla="*/ 62 h 504"/>
                <a:gd name="T60" fmla="*/ 367 w 390"/>
                <a:gd name="T61" fmla="*/ 38 h 504"/>
                <a:gd name="T62" fmla="*/ 377 w 390"/>
                <a:gd name="T63" fmla="*/ 21 h 504"/>
                <a:gd name="T64" fmla="*/ 373 w 390"/>
                <a:gd name="T65" fmla="*/ 17 h 504"/>
                <a:gd name="T66" fmla="*/ 360 w 390"/>
                <a:gd name="T67" fmla="*/ 29 h 504"/>
                <a:gd name="T68" fmla="*/ 342 w 390"/>
                <a:gd name="T69" fmla="*/ 46 h 504"/>
                <a:gd name="T70" fmla="*/ 324 w 390"/>
                <a:gd name="T71" fmla="*/ 65 h 504"/>
                <a:gd name="T72" fmla="*/ 302 w 390"/>
                <a:gd name="T73" fmla="*/ 80 h 504"/>
                <a:gd name="T74" fmla="*/ 270 w 390"/>
                <a:gd name="T75" fmla="*/ 102 h 504"/>
                <a:gd name="T76" fmla="*/ 230 w 390"/>
                <a:gd name="T77" fmla="*/ 114 h 504"/>
                <a:gd name="T78" fmla="*/ 193 w 390"/>
                <a:gd name="T79" fmla="*/ 104 h 504"/>
                <a:gd name="T80" fmla="*/ 172 w 390"/>
                <a:gd name="T81" fmla="*/ 66 h 504"/>
                <a:gd name="T82" fmla="*/ 172 w 390"/>
                <a:gd name="T83" fmla="*/ 38 h 504"/>
                <a:gd name="T84" fmla="*/ 184 w 390"/>
                <a:gd name="T85" fmla="*/ 18 h 504"/>
                <a:gd name="T86" fmla="*/ 200 w 390"/>
                <a:gd name="T87" fmla="*/ 7 h 504"/>
                <a:gd name="T88" fmla="*/ 186 w 390"/>
                <a:gd name="T89" fmla="*/ 1 h 504"/>
                <a:gd name="T90" fmla="*/ 142 w 390"/>
                <a:gd name="T91" fmla="*/ 3 h 504"/>
                <a:gd name="T92" fmla="*/ 106 w 390"/>
                <a:gd name="T93" fmla="*/ 23 h 504"/>
                <a:gd name="T94" fmla="*/ 84 w 390"/>
                <a:gd name="T95" fmla="*/ 59 h 504"/>
                <a:gd name="T96" fmla="*/ 79 w 390"/>
                <a:gd name="T97" fmla="*/ 108 h 504"/>
                <a:gd name="T98" fmla="*/ 87 w 390"/>
                <a:gd name="T99" fmla="*/ 150 h 504"/>
                <a:gd name="T100" fmla="*/ 103 w 390"/>
                <a:gd name="T101" fmla="*/ 180 h 504"/>
                <a:gd name="T102" fmla="*/ 122 w 390"/>
                <a:gd name="T103" fmla="*/ 197 h 504"/>
                <a:gd name="T104" fmla="*/ 109 w 390"/>
                <a:gd name="T105" fmla="*/ 211 h 504"/>
                <a:gd name="T106" fmla="*/ 82 w 390"/>
                <a:gd name="T107" fmla="*/ 249 h 504"/>
                <a:gd name="T108" fmla="*/ 72 w 390"/>
                <a:gd name="T109" fmla="*/ 305 h 504"/>
                <a:gd name="T110" fmla="*/ 62 w 390"/>
                <a:gd name="T111" fmla="*/ 369 h 50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0"/>
                <a:gd name="T169" fmla="*/ 0 h 504"/>
                <a:gd name="T170" fmla="*/ 390 w 390"/>
                <a:gd name="T171" fmla="*/ 504 h 50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0" h="504">
                  <a:moveTo>
                    <a:pt x="54" y="400"/>
                  </a:moveTo>
                  <a:lnTo>
                    <a:pt x="45" y="421"/>
                  </a:lnTo>
                  <a:lnTo>
                    <a:pt x="36" y="442"/>
                  </a:lnTo>
                  <a:lnTo>
                    <a:pt x="25" y="457"/>
                  </a:lnTo>
                  <a:lnTo>
                    <a:pt x="16" y="471"/>
                  </a:lnTo>
                  <a:lnTo>
                    <a:pt x="8" y="482"/>
                  </a:lnTo>
                  <a:lnTo>
                    <a:pt x="2" y="491"/>
                  </a:lnTo>
                  <a:lnTo>
                    <a:pt x="0" y="497"/>
                  </a:lnTo>
                  <a:lnTo>
                    <a:pt x="1" y="502"/>
                  </a:lnTo>
                  <a:lnTo>
                    <a:pt x="4" y="504"/>
                  </a:lnTo>
                  <a:lnTo>
                    <a:pt x="9" y="500"/>
                  </a:lnTo>
                  <a:lnTo>
                    <a:pt x="16" y="493"/>
                  </a:lnTo>
                  <a:lnTo>
                    <a:pt x="25" y="482"/>
                  </a:lnTo>
                  <a:lnTo>
                    <a:pt x="36" y="471"/>
                  </a:lnTo>
                  <a:lnTo>
                    <a:pt x="48" y="457"/>
                  </a:lnTo>
                  <a:lnTo>
                    <a:pt x="63" y="445"/>
                  </a:lnTo>
                  <a:lnTo>
                    <a:pt x="80" y="434"/>
                  </a:lnTo>
                  <a:lnTo>
                    <a:pt x="104" y="423"/>
                  </a:lnTo>
                  <a:lnTo>
                    <a:pt x="129" y="417"/>
                  </a:lnTo>
                  <a:lnTo>
                    <a:pt x="153" y="411"/>
                  </a:lnTo>
                  <a:lnTo>
                    <a:pt x="176" y="406"/>
                  </a:lnTo>
                  <a:lnTo>
                    <a:pt x="196" y="397"/>
                  </a:lnTo>
                  <a:lnTo>
                    <a:pt x="214" y="384"/>
                  </a:lnTo>
                  <a:lnTo>
                    <a:pt x="226" y="362"/>
                  </a:lnTo>
                  <a:lnTo>
                    <a:pt x="235" y="333"/>
                  </a:lnTo>
                  <a:lnTo>
                    <a:pt x="237" y="345"/>
                  </a:lnTo>
                  <a:lnTo>
                    <a:pt x="243" y="358"/>
                  </a:lnTo>
                  <a:lnTo>
                    <a:pt x="251" y="370"/>
                  </a:lnTo>
                  <a:lnTo>
                    <a:pt x="260" y="381"/>
                  </a:lnTo>
                  <a:lnTo>
                    <a:pt x="273" y="390"/>
                  </a:lnTo>
                  <a:lnTo>
                    <a:pt x="288" y="398"/>
                  </a:lnTo>
                  <a:lnTo>
                    <a:pt x="306" y="401"/>
                  </a:lnTo>
                  <a:lnTo>
                    <a:pt x="325" y="401"/>
                  </a:lnTo>
                  <a:lnTo>
                    <a:pt x="344" y="395"/>
                  </a:lnTo>
                  <a:lnTo>
                    <a:pt x="360" y="383"/>
                  </a:lnTo>
                  <a:lnTo>
                    <a:pt x="372" y="366"/>
                  </a:lnTo>
                  <a:lnTo>
                    <a:pt x="381" y="344"/>
                  </a:lnTo>
                  <a:lnTo>
                    <a:pt x="387" y="319"/>
                  </a:lnTo>
                  <a:lnTo>
                    <a:pt x="390" y="291"/>
                  </a:lnTo>
                  <a:lnTo>
                    <a:pt x="389" y="263"/>
                  </a:lnTo>
                  <a:lnTo>
                    <a:pt x="385" y="235"/>
                  </a:lnTo>
                  <a:lnTo>
                    <a:pt x="384" y="245"/>
                  </a:lnTo>
                  <a:lnTo>
                    <a:pt x="380" y="255"/>
                  </a:lnTo>
                  <a:lnTo>
                    <a:pt x="375" y="265"/>
                  </a:lnTo>
                  <a:lnTo>
                    <a:pt x="368" y="274"/>
                  </a:lnTo>
                  <a:lnTo>
                    <a:pt x="360" y="280"/>
                  </a:lnTo>
                  <a:lnTo>
                    <a:pt x="349" y="283"/>
                  </a:lnTo>
                  <a:lnTo>
                    <a:pt x="338" y="280"/>
                  </a:lnTo>
                  <a:lnTo>
                    <a:pt x="325" y="273"/>
                  </a:lnTo>
                  <a:lnTo>
                    <a:pt x="309" y="254"/>
                  </a:lnTo>
                  <a:lnTo>
                    <a:pt x="302" y="231"/>
                  </a:lnTo>
                  <a:lnTo>
                    <a:pt x="301" y="206"/>
                  </a:lnTo>
                  <a:lnTo>
                    <a:pt x="305" y="180"/>
                  </a:lnTo>
                  <a:lnTo>
                    <a:pt x="311" y="155"/>
                  </a:lnTo>
                  <a:lnTo>
                    <a:pt x="319" y="131"/>
                  </a:lnTo>
                  <a:lnTo>
                    <a:pt x="327" y="113"/>
                  </a:lnTo>
                  <a:lnTo>
                    <a:pt x="333" y="97"/>
                  </a:lnTo>
                  <a:lnTo>
                    <a:pt x="339" y="85"/>
                  </a:lnTo>
                  <a:lnTo>
                    <a:pt x="347" y="73"/>
                  </a:lnTo>
                  <a:lnTo>
                    <a:pt x="354" y="62"/>
                  </a:lnTo>
                  <a:lnTo>
                    <a:pt x="361" y="49"/>
                  </a:lnTo>
                  <a:lnTo>
                    <a:pt x="367" y="38"/>
                  </a:lnTo>
                  <a:lnTo>
                    <a:pt x="372" y="29"/>
                  </a:lnTo>
                  <a:lnTo>
                    <a:pt x="377" y="21"/>
                  </a:lnTo>
                  <a:lnTo>
                    <a:pt x="378" y="15"/>
                  </a:lnTo>
                  <a:lnTo>
                    <a:pt x="373" y="17"/>
                  </a:lnTo>
                  <a:lnTo>
                    <a:pt x="367" y="23"/>
                  </a:lnTo>
                  <a:lnTo>
                    <a:pt x="360" y="29"/>
                  </a:lnTo>
                  <a:lnTo>
                    <a:pt x="351" y="37"/>
                  </a:lnTo>
                  <a:lnTo>
                    <a:pt x="342" y="46"/>
                  </a:lnTo>
                  <a:lnTo>
                    <a:pt x="333" y="55"/>
                  </a:lnTo>
                  <a:lnTo>
                    <a:pt x="324" y="65"/>
                  </a:lnTo>
                  <a:lnTo>
                    <a:pt x="314" y="73"/>
                  </a:lnTo>
                  <a:lnTo>
                    <a:pt x="302" y="80"/>
                  </a:lnTo>
                  <a:lnTo>
                    <a:pt x="288" y="91"/>
                  </a:lnTo>
                  <a:lnTo>
                    <a:pt x="270" y="102"/>
                  </a:lnTo>
                  <a:lnTo>
                    <a:pt x="251" y="110"/>
                  </a:lnTo>
                  <a:lnTo>
                    <a:pt x="230" y="114"/>
                  </a:lnTo>
                  <a:lnTo>
                    <a:pt x="211" y="113"/>
                  </a:lnTo>
                  <a:lnTo>
                    <a:pt x="193" y="104"/>
                  </a:lnTo>
                  <a:lnTo>
                    <a:pt x="178" y="83"/>
                  </a:lnTo>
                  <a:lnTo>
                    <a:pt x="172" y="66"/>
                  </a:lnTo>
                  <a:lnTo>
                    <a:pt x="170" y="52"/>
                  </a:lnTo>
                  <a:lnTo>
                    <a:pt x="172" y="38"/>
                  </a:lnTo>
                  <a:lnTo>
                    <a:pt x="177" y="28"/>
                  </a:lnTo>
                  <a:lnTo>
                    <a:pt x="184" y="18"/>
                  </a:lnTo>
                  <a:lnTo>
                    <a:pt x="192" y="12"/>
                  </a:lnTo>
                  <a:lnTo>
                    <a:pt x="200" y="7"/>
                  </a:lnTo>
                  <a:lnTo>
                    <a:pt x="207" y="6"/>
                  </a:lnTo>
                  <a:lnTo>
                    <a:pt x="186" y="1"/>
                  </a:lnTo>
                  <a:lnTo>
                    <a:pt x="164" y="0"/>
                  </a:lnTo>
                  <a:lnTo>
                    <a:pt x="142" y="3"/>
                  </a:lnTo>
                  <a:lnTo>
                    <a:pt x="123" y="11"/>
                  </a:lnTo>
                  <a:lnTo>
                    <a:pt x="106" y="23"/>
                  </a:lnTo>
                  <a:lnTo>
                    <a:pt x="93" y="38"/>
                  </a:lnTo>
                  <a:lnTo>
                    <a:pt x="84" y="59"/>
                  </a:lnTo>
                  <a:lnTo>
                    <a:pt x="79" y="83"/>
                  </a:lnTo>
                  <a:lnTo>
                    <a:pt x="79" y="108"/>
                  </a:lnTo>
                  <a:lnTo>
                    <a:pt x="81" y="131"/>
                  </a:lnTo>
                  <a:lnTo>
                    <a:pt x="87" y="150"/>
                  </a:lnTo>
                  <a:lnTo>
                    <a:pt x="94" y="167"/>
                  </a:lnTo>
                  <a:lnTo>
                    <a:pt x="103" y="180"/>
                  </a:lnTo>
                  <a:lnTo>
                    <a:pt x="112" y="189"/>
                  </a:lnTo>
                  <a:lnTo>
                    <a:pt x="122" y="197"/>
                  </a:lnTo>
                  <a:lnTo>
                    <a:pt x="132" y="200"/>
                  </a:lnTo>
                  <a:lnTo>
                    <a:pt x="109" y="211"/>
                  </a:lnTo>
                  <a:lnTo>
                    <a:pt x="92" y="226"/>
                  </a:lnTo>
                  <a:lnTo>
                    <a:pt x="82" y="249"/>
                  </a:lnTo>
                  <a:lnTo>
                    <a:pt x="75" y="276"/>
                  </a:lnTo>
                  <a:lnTo>
                    <a:pt x="72" y="305"/>
                  </a:lnTo>
                  <a:lnTo>
                    <a:pt x="67" y="336"/>
                  </a:lnTo>
                  <a:lnTo>
                    <a:pt x="62" y="369"/>
                  </a:lnTo>
                  <a:lnTo>
                    <a:pt x="54" y="40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6" name="Freeform 57"/>
            <p:cNvSpPr>
              <a:spLocks/>
            </p:cNvSpPr>
            <p:nvPr/>
          </p:nvSpPr>
          <p:spPr bwMode="auto">
            <a:xfrm>
              <a:off x="31" y="3213"/>
              <a:ext cx="826" cy="1068"/>
            </a:xfrm>
            <a:custGeom>
              <a:avLst/>
              <a:gdLst>
                <a:gd name="T0" fmla="*/ 97 w 826"/>
                <a:gd name="T1" fmla="*/ 479 h 1068"/>
                <a:gd name="T2" fmla="*/ 178 w 826"/>
                <a:gd name="T3" fmla="*/ 516 h 1068"/>
                <a:gd name="T4" fmla="*/ 258 w 826"/>
                <a:gd name="T5" fmla="*/ 518 h 1068"/>
                <a:gd name="T6" fmla="*/ 327 w 826"/>
                <a:gd name="T7" fmla="*/ 501 h 1068"/>
                <a:gd name="T8" fmla="*/ 350 w 826"/>
                <a:gd name="T9" fmla="*/ 535 h 1068"/>
                <a:gd name="T10" fmla="*/ 371 w 826"/>
                <a:gd name="T11" fmla="*/ 574 h 1068"/>
                <a:gd name="T12" fmla="*/ 396 w 826"/>
                <a:gd name="T13" fmla="*/ 603 h 1068"/>
                <a:gd name="T14" fmla="*/ 431 w 826"/>
                <a:gd name="T15" fmla="*/ 625 h 1068"/>
                <a:gd name="T16" fmla="*/ 423 w 826"/>
                <a:gd name="T17" fmla="*/ 758 h 1068"/>
                <a:gd name="T18" fmla="*/ 468 w 826"/>
                <a:gd name="T19" fmla="*/ 964 h 1068"/>
                <a:gd name="T20" fmla="*/ 568 w 826"/>
                <a:gd name="T21" fmla="*/ 1050 h 1068"/>
                <a:gd name="T22" fmla="*/ 656 w 826"/>
                <a:gd name="T23" fmla="*/ 1068 h 1068"/>
                <a:gd name="T24" fmla="*/ 734 w 826"/>
                <a:gd name="T25" fmla="*/ 1048 h 1068"/>
                <a:gd name="T26" fmla="*/ 790 w 826"/>
                <a:gd name="T27" fmla="*/ 994 h 1068"/>
                <a:gd name="T28" fmla="*/ 826 w 826"/>
                <a:gd name="T29" fmla="*/ 846 h 1068"/>
                <a:gd name="T30" fmla="*/ 779 w 826"/>
                <a:gd name="T31" fmla="*/ 698 h 1068"/>
                <a:gd name="T32" fmla="*/ 710 w 826"/>
                <a:gd name="T33" fmla="*/ 677 h 1068"/>
                <a:gd name="T34" fmla="*/ 666 w 826"/>
                <a:gd name="T35" fmla="*/ 695 h 1068"/>
                <a:gd name="T36" fmla="*/ 668 w 826"/>
                <a:gd name="T37" fmla="*/ 712 h 1068"/>
                <a:gd name="T38" fmla="*/ 742 w 826"/>
                <a:gd name="T39" fmla="*/ 696 h 1068"/>
                <a:gd name="T40" fmla="*/ 808 w 826"/>
                <a:gd name="T41" fmla="*/ 777 h 1068"/>
                <a:gd name="T42" fmla="*/ 805 w 826"/>
                <a:gd name="T43" fmla="*/ 915 h 1068"/>
                <a:gd name="T44" fmla="*/ 743 w 826"/>
                <a:gd name="T45" fmla="*/ 988 h 1068"/>
                <a:gd name="T46" fmla="*/ 721 w 826"/>
                <a:gd name="T47" fmla="*/ 944 h 1068"/>
                <a:gd name="T48" fmla="*/ 680 w 826"/>
                <a:gd name="T49" fmla="*/ 918 h 1068"/>
                <a:gd name="T50" fmla="*/ 623 w 826"/>
                <a:gd name="T51" fmla="*/ 924 h 1068"/>
                <a:gd name="T52" fmla="*/ 588 w 826"/>
                <a:gd name="T53" fmla="*/ 966 h 1068"/>
                <a:gd name="T54" fmla="*/ 516 w 826"/>
                <a:gd name="T55" fmla="*/ 953 h 1068"/>
                <a:gd name="T56" fmla="*/ 455 w 826"/>
                <a:gd name="T57" fmla="*/ 859 h 1068"/>
                <a:gd name="T58" fmla="*/ 440 w 826"/>
                <a:gd name="T59" fmla="*/ 696 h 1068"/>
                <a:gd name="T60" fmla="*/ 492 w 826"/>
                <a:gd name="T61" fmla="*/ 552 h 1068"/>
                <a:gd name="T62" fmla="*/ 498 w 826"/>
                <a:gd name="T63" fmla="*/ 521 h 1068"/>
                <a:gd name="T64" fmla="*/ 470 w 826"/>
                <a:gd name="T65" fmla="*/ 546 h 1068"/>
                <a:gd name="T66" fmla="*/ 431 w 826"/>
                <a:gd name="T67" fmla="*/ 533 h 1068"/>
                <a:gd name="T68" fmla="*/ 406 w 826"/>
                <a:gd name="T69" fmla="*/ 450 h 1068"/>
                <a:gd name="T70" fmla="*/ 419 w 826"/>
                <a:gd name="T71" fmla="*/ 412 h 1068"/>
                <a:gd name="T72" fmla="*/ 388 w 826"/>
                <a:gd name="T73" fmla="*/ 442 h 1068"/>
                <a:gd name="T74" fmla="*/ 335 w 826"/>
                <a:gd name="T75" fmla="*/ 479 h 1068"/>
                <a:gd name="T76" fmla="*/ 270 w 826"/>
                <a:gd name="T77" fmla="*/ 502 h 1068"/>
                <a:gd name="T78" fmla="*/ 201 w 826"/>
                <a:gd name="T79" fmla="*/ 499 h 1068"/>
                <a:gd name="T80" fmla="*/ 120 w 826"/>
                <a:gd name="T81" fmla="*/ 445 h 1068"/>
                <a:gd name="T82" fmla="*/ 70 w 826"/>
                <a:gd name="T83" fmla="*/ 344 h 1068"/>
                <a:gd name="T84" fmla="*/ 99 w 826"/>
                <a:gd name="T85" fmla="*/ 288 h 1068"/>
                <a:gd name="T86" fmla="*/ 117 w 826"/>
                <a:gd name="T87" fmla="*/ 228 h 1068"/>
                <a:gd name="T88" fmla="*/ 109 w 826"/>
                <a:gd name="T89" fmla="*/ 158 h 1068"/>
                <a:gd name="T90" fmla="*/ 73 w 826"/>
                <a:gd name="T91" fmla="*/ 125 h 1068"/>
                <a:gd name="T92" fmla="*/ 81 w 826"/>
                <a:gd name="T93" fmla="*/ 67 h 1068"/>
                <a:gd name="T94" fmla="*/ 166 w 826"/>
                <a:gd name="T95" fmla="*/ 9 h 1068"/>
                <a:gd name="T96" fmla="*/ 269 w 826"/>
                <a:gd name="T97" fmla="*/ 60 h 1068"/>
                <a:gd name="T98" fmla="*/ 285 w 826"/>
                <a:gd name="T99" fmla="*/ 164 h 1068"/>
                <a:gd name="T100" fmla="*/ 279 w 826"/>
                <a:gd name="T101" fmla="*/ 217 h 1068"/>
                <a:gd name="T102" fmla="*/ 303 w 826"/>
                <a:gd name="T103" fmla="*/ 133 h 1068"/>
                <a:gd name="T104" fmla="*/ 276 w 826"/>
                <a:gd name="T105" fmla="*/ 43 h 1068"/>
                <a:gd name="T106" fmla="*/ 221 w 826"/>
                <a:gd name="T107" fmla="*/ 5 h 1068"/>
                <a:gd name="T108" fmla="*/ 153 w 826"/>
                <a:gd name="T109" fmla="*/ 1 h 1068"/>
                <a:gd name="T110" fmla="*/ 85 w 826"/>
                <a:gd name="T111" fmla="*/ 26 h 1068"/>
                <a:gd name="T112" fmla="*/ 9 w 826"/>
                <a:gd name="T113" fmla="*/ 143 h 1068"/>
                <a:gd name="T114" fmla="*/ 23 w 826"/>
                <a:gd name="T115" fmla="*/ 363 h 10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6"/>
                <a:gd name="T175" fmla="*/ 0 h 1068"/>
                <a:gd name="T176" fmla="*/ 826 w 826"/>
                <a:gd name="T177" fmla="*/ 1068 h 10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6" h="1068">
                  <a:moveTo>
                    <a:pt x="47" y="417"/>
                  </a:moveTo>
                  <a:lnTo>
                    <a:pt x="63" y="442"/>
                  </a:lnTo>
                  <a:lnTo>
                    <a:pt x="79" y="462"/>
                  </a:lnTo>
                  <a:lnTo>
                    <a:pt x="97" y="479"/>
                  </a:lnTo>
                  <a:lnTo>
                    <a:pt x="117" y="493"/>
                  </a:lnTo>
                  <a:lnTo>
                    <a:pt x="137" y="504"/>
                  </a:lnTo>
                  <a:lnTo>
                    <a:pt x="157" y="512"/>
                  </a:lnTo>
                  <a:lnTo>
                    <a:pt x="178" y="516"/>
                  </a:lnTo>
                  <a:lnTo>
                    <a:pt x="198" y="519"/>
                  </a:lnTo>
                  <a:lnTo>
                    <a:pt x="219" y="521"/>
                  </a:lnTo>
                  <a:lnTo>
                    <a:pt x="239" y="521"/>
                  </a:lnTo>
                  <a:lnTo>
                    <a:pt x="258" y="518"/>
                  </a:lnTo>
                  <a:lnTo>
                    <a:pt x="278" y="515"/>
                  </a:lnTo>
                  <a:lnTo>
                    <a:pt x="296" y="512"/>
                  </a:lnTo>
                  <a:lnTo>
                    <a:pt x="311" y="507"/>
                  </a:lnTo>
                  <a:lnTo>
                    <a:pt x="327" y="501"/>
                  </a:lnTo>
                  <a:lnTo>
                    <a:pt x="340" y="496"/>
                  </a:lnTo>
                  <a:lnTo>
                    <a:pt x="342" y="510"/>
                  </a:lnTo>
                  <a:lnTo>
                    <a:pt x="345" y="522"/>
                  </a:lnTo>
                  <a:lnTo>
                    <a:pt x="350" y="535"/>
                  </a:lnTo>
                  <a:lnTo>
                    <a:pt x="354" y="546"/>
                  </a:lnTo>
                  <a:lnTo>
                    <a:pt x="359" y="555"/>
                  </a:lnTo>
                  <a:lnTo>
                    <a:pt x="365" y="564"/>
                  </a:lnTo>
                  <a:lnTo>
                    <a:pt x="371" y="574"/>
                  </a:lnTo>
                  <a:lnTo>
                    <a:pt x="377" y="580"/>
                  </a:lnTo>
                  <a:lnTo>
                    <a:pt x="382" y="588"/>
                  </a:lnTo>
                  <a:lnTo>
                    <a:pt x="389" y="595"/>
                  </a:lnTo>
                  <a:lnTo>
                    <a:pt x="396" y="603"/>
                  </a:lnTo>
                  <a:lnTo>
                    <a:pt x="404" y="609"/>
                  </a:lnTo>
                  <a:lnTo>
                    <a:pt x="412" y="615"/>
                  </a:lnTo>
                  <a:lnTo>
                    <a:pt x="422" y="622"/>
                  </a:lnTo>
                  <a:lnTo>
                    <a:pt x="431" y="625"/>
                  </a:lnTo>
                  <a:lnTo>
                    <a:pt x="442" y="628"/>
                  </a:lnTo>
                  <a:lnTo>
                    <a:pt x="434" y="665"/>
                  </a:lnTo>
                  <a:lnTo>
                    <a:pt x="428" y="708"/>
                  </a:lnTo>
                  <a:lnTo>
                    <a:pt x="423" y="758"/>
                  </a:lnTo>
                  <a:lnTo>
                    <a:pt x="424" y="811"/>
                  </a:lnTo>
                  <a:lnTo>
                    <a:pt x="430" y="864"/>
                  </a:lnTo>
                  <a:lnTo>
                    <a:pt x="444" y="916"/>
                  </a:lnTo>
                  <a:lnTo>
                    <a:pt x="468" y="964"/>
                  </a:lnTo>
                  <a:lnTo>
                    <a:pt x="503" y="1006"/>
                  </a:lnTo>
                  <a:lnTo>
                    <a:pt x="524" y="1023"/>
                  </a:lnTo>
                  <a:lnTo>
                    <a:pt x="545" y="1037"/>
                  </a:lnTo>
                  <a:lnTo>
                    <a:pt x="568" y="1050"/>
                  </a:lnTo>
                  <a:lnTo>
                    <a:pt x="590" y="1057"/>
                  </a:lnTo>
                  <a:lnTo>
                    <a:pt x="612" y="1064"/>
                  </a:lnTo>
                  <a:lnTo>
                    <a:pt x="634" y="1067"/>
                  </a:lnTo>
                  <a:lnTo>
                    <a:pt x="656" y="1068"/>
                  </a:lnTo>
                  <a:lnTo>
                    <a:pt x="676" y="1067"/>
                  </a:lnTo>
                  <a:lnTo>
                    <a:pt x="697" y="1062"/>
                  </a:lnTo>
                  <a:lnTo>
                    <a:pt x="716" y="1056"/>
                  </a:lnTo>
                  <a:lnTo>
                    <a:pt x="734" y="1048"/>
                  </a:lnTo>
                  <a:lnTo>
                    <a:pt x="751" y="1037"/>
                  </a:lnTo>
                  <a:lnTo>
                    <a:pt x="765" y="1025"/>
                  </a:lnTo>
                  <a:lnTo>
                    <a:pt x="778" y="1011"/>
                  </a:lnTo>
                  <a:lnTo>
                    <a:pt x="790" y="994"/>
                  </a:lnTo>
                  <a:lnTo>
                    <a:pt x="799" y="977"/>
                  </a:lnTo>
                  <a:lnTo>
                    <a:pt x="812" y="936"/>
                  </a:lnTo>
                  <a:lnTo>
                    <a:pt x="821" y="893"/>
                  </a:lnTo>
                  <a:lnTo>
                    <a:pt x="826" y="846"/>
                  </a:lnTo>
                  <a:lnTo>
                    <a:pt x="825" y="803"/>
                  </a:lnTo>
                  <a:lnTo>
                    <a:pt x="818" y="761"/>
                  </a:lnTo>
                  <a:lnTo>
                    <a:pt x="803" y="726"/>
                  </a:lnTo>
                  <a:lnTo>
                    <a:pt x="779" y="698"/>
                  </a:lnTo>
                  <a:lnTo>
                    <a:pt x="748" y="679"/>
                  </a:lnTo>
                  <a:lnTo>
                    <a:pt x="736" y="676"/>
                  </a:lnTo>
                  <a:lnTo>
                    <a:pt x="723" y="676"/>
                  </a:lnTo>
                  <a:lnTo>
                    <a:pt x="710" y="677"/>
                  </a:lnTo>
                  <a:lnTo>
                    <a:pt x="697" y="681"/>
                  </a:lnTo>
                  <a:lnTo>
                    <a:pt x="684" y="684"/>
                  </a:lnTo>
                  <a:lnTo>
                    <a:pt x="675" y="690"/>
                  </a:lnTo>
                  <a:lnTo>
                    <a:pt x="666" y="695"/>
                  </a:lnTo>
                  <a:lnTo>
                    <a:pt x="660" y="701"/>
                  </a:lnTo>
                  <a:lnTo>
                    <a:pt x="658" y="707"/>
                  </a:lnTo>
                  <a:lnTo>
                    <a:pt x="662" y="712"/>
                  </a:lnTo>
                  <a:lnTo>
                    <a:pt x="668" y="712"/>
                  </a:lnTo>
                  <a:lnTo>
                    <a:pt x="677" y="708"/>
                  </a:lnTo>
                  <a:lnTo>
                    <a:pt x="699" y="699"/>
                  </a:lnTo>
                  <a:lnTo>
                    <a:pt x="721" y="696"/>
                  </a:lnTo>
                  <a:lnTo>
                    <a:pt x="742" y="696"/>
                  </a:lnTo>
                  <a:lnTo>
                    <a:pt x="761" y="704"/>
                  </a:lnTo>
                  <a:lnTo>
                    <a:pt x="779" y="719"/>
                  </a:lnTo>
                  <a:lnTo>
                    <a:pt x="795" y="743"/>
                  </a:lnTo>
                  <a:lnTo>
                    <a:pt x="808" y="777"/>
                  </a:lnTo>
                  <a:lnTo>
                    <a:pt x="818" y="820"/>
                  </a:lnTo>
                  <a:lnTo>
                    <a:pt x="819" y="853"/>
                  </a:lnTo>
                  <a:lnTo>
                    <a:pt x="814" y="885"/>
                  </a:lnTo>
                  <a:lnTo>
                    <a:pt x="805" y="915"/>
                  </a:lnTo>
                  <a:lnTo>
                    <a:pt x="790" y="940"/>
                  </a:lnTo>
                  <a:lnTo>
                    <a:pt x="775" y="963"/>
                  </a:lnTo>
                  <a:lnTo>
                    <a:pt x="759" y="978"/>
                  </a:lnTo>
                  <a:lnTo>
                    <a:pt x="743" y="988"/>
                  </a:lnTo>
                  <a:lnTo>
                    <a:pt x="730" y="991"/>
                  </a:lnTo>
                  <a:lnTo>
                    <a:pt x="729" y="972"/>
                  </a:lnTo>
                  <a:lnTo>
                    <a:pt x="725" y="957"/>
                  </a:lnTo>
                  <a:lnTo>
                    <a:pt x="721" y="944"/>
                  </a:lnTo>
                  <a:lnTo>
                    <a:pt x="713" y="933"/>
                  </a:lnTo>
                  <a:lnTo>
                    <a:pt x="704" y="926"/>
                  </a:lnTo>
                  <a:lnTo>
                    <a:pt x="693" y="921"/>
                  </a:lnTo>
                  <a:lnTo>
                    <a:pt x="680" y="918"/>
                  </a:lnTo>
                  <a:lnTo>
                    <a:pt x="665" y="916"/>
                  </a:lnTo>
                  <a:lnTo>
                    <a:pt x="650" y="916"/>
                  </a:lnTo>
                  <a:lnTo>
                    <a:pt x="636" y="919"/>
                  </a:lnTo>
                  <a:lnTo>
                    <a:pt x="623" y="924"/>
                  </a:lnTo>
                  <a:lnTo>
                    <a:pt x="612" y="930"/>
                  </a:lnTo>
                  <a:lnTo>
                    <a:pt x="603" y="940"/>
                  </a:lnTo>
                  <a:lnTo>
                    <a:pt x="594" y="950"/>
                  </a:lnTo>
                  <a:lnTo>
                    <a:pt x="588" y="966"/>
                  </a:lnTo>
                  <a:lnTo>
                    <a:pt x="585" y="983"/>
                  </a:lnTo>
                  <a:lnTo>
                    <a:pt x="560" y="978"/>
                  </a:lnTo>
                  <a:lnTo>
                    <a:pt x="537" y="967"/>
                  </a:lnTo>
                  <a:lnTo>
                    <a:pt x="516" y="953"/>
                  </a:lnTo>
                  <a:lnTo>
                    <a:pt x="497" y="933"/>
                  </a:lnTo>
                  <a:lnTo>
                    <a:pt x="482" y="912"/>
                  </a:lnTo>
                  <a:lnTo>
                    <a:pt x="467" y="887"/>
                  </a:lnTo>
                  <a:lnTo>
                    <a:pt x="455" y="859"/>
                  </a:lnTo>
                  <a:lnTo>
                    <a:pt x="446" y="831"/>
                  </a:lnTo>
                  <a:lnTo>
                    <a:pt x="437" y="784"/>
                  </a:lnTo>
                  <a:lnTo>
                    <a:pt x="435" y="740"/>
                  </a:lnTo>
                  <a:lnTo>
                    <a:pt x="440" y="696"/>
                  </a:lnTo>
                  <a:lnTo>
                    <a:pt x="449" y="654"/>
                  </a:lnTo>
                  <a:lnTo>
                    <a:pt x="461" y="615"/>
                  </a:lnTo>
                  <a:lnTo>
                    <a:pt x="477" y="581"/>
                  </a:lnTo>
                  <a:lnTo>
                    <a:pt x="492" y="552"/>
                  </a:lnTo>
                  <a:lnTo>
                    <a:pt x="508" y="529"/>
                  </a:lnTo>
                  <a:lnTo>
                    <a:pt x="507" y="526"/>
                  </a:lnTo>
                  <a:lnTo>
                    <a:pt x="503" y="522"/>
                  </a:lnTo>
                  <a:lnTo>
                    <a:pt x="498" y="521"/>
                  </a:lnTo>
                  <a:lnTo>
                    <a:pt x="490" y="530"/>
                  </a:lnTo>
                  <a:lnTo>
                    <a:pt x="485" y="538"/>
                  </a:lnTo>
                  <a:lnTo>
                    <a:pt x="478" y="543"/>
                  </a:lnTo>
                  <a:lnTo>
                    <a:pt x="470" y="546"/>
                  </a:lnTo>
                  <a:lnTo>
                    <a:pt x="461" y="547"/>
                  </a:lnTo>
                  <a:lnTo>
                    <a:pt x="452" y="546"/>
                  </a:lnTo>
                  <a:lnTo>
                    <a:pt x="442" y="541"/>
                  </a:lnTo>
                  <a:lnTo>
                    <a:pt x="431" y="533"/>
                  </a:lnTo>
                  <a:lnTo>
                    <a:pt x="422" y="522"/>
                  </a:lnTo>
                  <a:lnTo>
                    <a:pt x="407" y="498"/>
                  </a:lnTo>
                  <a:lnTo>
                    <a:pt x="402" y="473"/>
                  </a:lnTo>
                  <a:lnTo>
                    <a:pt x="406" y="450"/>
                  </a:lnTo>
                  <a:lnTo>
                    <a:pt x="416" y="434"/>
                  </a:lnTo>
                  <a:lnTo>
                    <a:pt x="423" y="423"/>
                  </a:lnTo>
                  <a:lnTo>
                    <a:pt x="422" y="417"/>
                  </a:lnTo>
                  <a:lnTo>
                    <a:pt x="419" y="412"/>
                  </a:lnTo>
                  <a:lnTo>
                    <a:pt x="417" y="411"/>
                  </a:lnTo>
                  <a:lnTo>
                    <a:pt x="408" y="420"/>
                  </a:lnTo>
                  <a:lnTo>
                    <a:pt x="399" y="431"/>
                  </a:lnTo>
                  <a:lnTo>
                    <a:pt x="388" y="442"/>
                  </a:lnTo>
                  <a:lnTo>
                    <a:pt x="376" y="451"/>
                  </a:lnTo>
                  <a:lnTo>
                    <a:pt x="363" y="462"/>
                  </a:lnTo>
                  <a:lnTo>
                    <a:pt x="350" y="471"/>
                  </a:lnTo>
                  <a:lnTo>
                    <a:pt x="335" y="479"/>
                  </a:lnTo>
                  <a:lnTo>
                    <a:pt x="320" y="487"/>
                  </a:lnTo>
                  <a:lnTo>
                    <a:pt x="304" y="495"/>
                  </a:lnTo>
                  <a:lnTo>
                    <a:pt x="287" y="499"/>
                  </a:lnTo>
                  <a:lnTo>
                    <a:pt x="270" y="502"/>
                  </a:lnTo>
                  <a:lnTo>
                    <a:pt x="254" y="505"/>
                  </a:lnTo>
                  <a:lnTo>
                    <a:pt x="236" y="505"/>
                  </a:lnTo>
                  <a:lnTo>
                    <a:pt x="219" y="502"/>
                  </a:lnTo>
                  <a:lnTo>
                    <a:pt x="201" y="499"/>
                  </a:lnTo>
                  <a:lnTo>
                    <a:pt x="183" y="491"/>
                  </a:lnTo>
                  <a:lnTo>
                    <a:pt x="161" y="479"/>
                  </a:lnTo>
                  <a:lnTo>
                    <a:pt x="139" y="463"/>
                  </a:lnTo>
                  <a:lnTo>
                    <a:pt x="120" y="445"/>
                  </a:lnTo>
                  <a:lnTo>
                    <a:pt x="103" y="425"/>
                  </a:lnTo>
                  <a:lnTo>
                    <a:pt x="89" y="400"/>
                  </a:lnTo>
                  <a:lnTo>
                    <a:pt x="77" y="374"/>
                  </a:lnTo>
                  <a:lnTo>
                    <a:pt x="70" y="344"/>
                  </a:lnTo>
                  <a:lnTo>
                    <a:pt x="66" y="312"/>
                  </a:lnTo>
                  <a:lnTo>
                    <a:pt x="79" y="307"/>
                  </a:lnTo>
                  <a:lnTo>
                    <a:pt x="90" y="299"/>
                  </a:lnTo>
                  <a:lnTo>
                    <a:pt x="99" y="288"/>
                  </a:lnTo>
                  <a:lnTo>
                    <a:pt x="106" y="276"/>
                  </a:lnTo>
                  <a:lnTo>
                    <a:pt x="111" y="262"/>
                  </a:lnTo>
                  <a:lnTo>
                    <a:pt x="114" y="245"/>
                  </a:lnTo>
                  <a:lnTo>
                    <a:pt x="117" y="228"/>
                  </a:lnTo>
                  <a:lnTo>
                    <a:pt x="117" y="208"/>
                  </a:lnTo>
                  <a:lnTo>
                    <a:pt x="115" y="189"/>
                  </a:lnTo>
                  <a:lnTo>
                    <a:pt x="113" y="172"/>
                  </a:lnTo>
                  <a:lnTo>
                    <a:pt x="109" y="158"/>
                  </a:lnTo>
                  <a:lnTo>
                    <a:pt x="103" y="146"/>
                  </a:lnTo>
                  <a:lnTo>
                    <a:pt x="96" y="136"/>
                  </a:lnTo>
                  <a:lnTo>
                    <a:pt x="85" y="130"/>
                  </a:lnTo>
                  <a:lnTo>
                    <a:pt x="73" y="125"/>
                  </a:lnTo>
                  <a:lnTo>
                    <a:pt x="59" y="124"/>
                  </a:lnTo>
                  <a:lnTo>
                    <a:pt x="61" y="107"/>
                  </a:lnTo>
                  <a:lnTo>
                    <a:pt x="69" y="87"/>
                  </a:lnTo>
                  <a:lnTo>
                    <a:pt x="81" y="67"/>
                  </a:lnTo>
                  <a:lnTo>
                    <a:pt x="99" y="46"/>
                  </a:lnTo>
                  <a:lnTo>
                    <a:pt x="118" y="28"/>
                  </a:lnTo>
                  <a:lnTo>
                    <a:pt x="141" y="15"/>
                  </a:lnTo>
                  <a:lnTo>
                    <a:pt x="166" y="9"/>
                  </a:lnTo>
                  <a:lnTo>
                    <a:pt x="191" y="11"/>
                  </a:lnTo>
                  <a:lnTo>
                    <a:pt x="225" y="23"/>
                  </a:lnTo>
                  <a:lnTo>
                    <a:pt x="251" y="40"/>
                  </a:lnTo>
                  <a:lnTo>
                    <a:pt x="269" y="60"/>
                  </a:lnTo>
                  <a:lnTo>
                    <a:pt x="281" y="84"/>
                  </a:lnTo>
                  <a:lnTo>
                    <a:pt x="287" y="108"/>
                  </a:lnTo>
                  <a:lnTo>
                    <a:pt x="287" y="136"/>
                  </a:lnTo>
                  <a:lnTo>
                    <a:pt x="285" y="164"/>
                  </a:lnTo>
                  <a:lnTo>
                    <a:pt x="278" y="192"/>
                  </a:lnTo>
                  <a:lnTo>
                    <a:pt x="275" y="205"/>
                  </a:lnTo>
                  <a:lnTo>
                    <a:pt x="275" y="212"/>
                  </a:lnTo>
                  <a:lnTo>
                    <a:pt x="279" y="217"/>
                  </a:lnTo>
                  <a:lnTo>
                    <a:pt x="284" y="214"/>
                  </a:lnTo>
                  <a:lnTo>
                    <a:pt x="292" y="195"/>
                  </a:lnTo>
                  <a:lnTo>
                    <a:pt x="299" y="167"/>
                  </a:lnTo>
                  <a:lnTo>
                    <a:pt x="303" y="133"/>
                  </a:lnTo>
                  <a:lnTo>
                    <a:pt x="300" y="101"/>
                  </a:lnTo>
                  <a:lnTo>
                    <a:pt x="294" y="79"/>
                  </a:lnTo>
                  <a:lnTo>
                    <a:pt x="286" y="60"/>
                  </a:lnTo>
                  <a:lnTo>
                    <a:pt x="276" y="43"/>
                  </a:lnTo>
                  <a:lnTo>
                    <a:pt x="264" y="29"/>
                  </a:lnTo>
                  <a:lnTo>
                    <a:pt x="251" y="20"/>
                  </a:lnTo>
                  <a:lnTo>
                    <a:pt x="237" y="11"/>
                  </a:lnTo>
                  <a:lnTo>
                    <a:pt x="221" y="5"/>
                  </a:lnTo>
                  <a:lnTo>
                    <a:pt x="204" y="1"/>
                  </a:lnTo>
                  <a:lnTo>
                    <a:pt x="187" y="0"/>
                  </a:lnTo>
                  <a:lnTo>
                    <a:pt x="171" y="0"/>
                  </a:lnTo>
                  <a:lnTo>
                    <a:pt x="153" y="1"/>
                  </a:lnTo>
                  <a:lnTo>
                    <a:pt x="135" y="6"/>
                  </a:lnTo>
                  <a:lnTo>
                    <a:pt x="118" y="11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70" y="36"/>
                  </a:lnTo>
                  <a:lnTo>
                    <a:pt x="43" y="62"/>
                  </a:lnTo>
                  <a:lnTo>
                    <a:pt x="23" y="98"/>
                  </a:lnTo>
                  <a:lnTo>
                    <a:pt x="9" y="143"/>
                  </a:lnTo>
                  <a:lnTo>
                    <a:pt x="0" y="194"/>
                  </a:lnTo>
                  <a:lnTo>
                    <a:pt x="0" y="248"/>
                  </a:lnTo>
                  <a:lnTo>
                    <a:pt x="7" y="305"/>
                  </a:lnTo>
                  <a:lnTo>
                    <a:pt x="23" y="363"/>
                  </a:lnTo>
                  <a:lnTo>
                    <a:pt x="47" y="417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7" name="Freeform 58"/>
            <p:cNvSpPr>
              <a:spLocks/>
            </p:cNvSpPr>
            <p:nvPr/>
          </p:nvSpPr>
          <p:spPr bwMode="auto">
            <a:xfrm>
              <a:off x="382" y="3661"/>
              <a:ext cx="126" cy="163"/>
            </a:xfrm>
            <a:custGeom>
              <a:avLst/>
              <a:gdLst>
                <a:gd name="T0" fmla="*/ 36 w 126"/>
                <a:gd name="T1" fmla="*/ 116 h 163"/>
                <a:gd name="T2" fmla="*/ 43 w 126"/>
                <a:gd name="T3" fmla="*/ 127 h 163"/>
                <a:gd name="T4" fmla="*/ 51 w 126"/>
                <a:gd name="T5" fmla="*/ 135 h 163"/>
                <a:gd name="T6" fmla="*/ 60 w 126"/>
                <a:gd name="T7" fmla="*/ 143 h 163"/>
                <a:gd name="T8" fmla="*/ 68 w 126"/>
                <a:gd name="T9" fmla="*/ 149 h 163"/>
                <a:gd name="T10" fmla="*/ 77 w 126"/>
                <a:gd name="T11" fmla="*/ 154 h 163"/>
                <a:gd name="T12" fmla="*/ 84 w 126"/>
                <a:gd name="T13" fmla="*/ 157 h 163"/>
                <a:gd name="T14" fmla="*/ 91 w 126"/>
                <a:gd name="T15" fmla="*/ 160 h 163"/>
                <a:gd name="T16" fmla="*/ 97 w 126"/>
                <a:gd name="T17" fmla="*/ 163 h 163"/>
                <a:gd name="T18" fmla="*/ 102 w 126"/>
                <a:gd name="T19" fmla="*/ 157 h 163"/>
                <a:gd name="T20" fmla="*/ 107 w 126"/>
                <a:gd name="T21" fmla="*/ 146 h 163"/>
                <a:gd name="T22" fmla="*/ 115 w 126"/>
                <a:gd name="T23" fmla="*/ 132 h 163"/>
                <a:gd name="T24" fmla="*/ 126 w 126"/>
                <a:gd name="T25" fmla="*/ 113 h 163"/>
                <a:gd name="T26" fmla="*/ 116 w 126"/>
                <a:gd name="T27" fmla="*/ 118 h 163"/>
                <a:gd name="T28" fmla="*/ 107 w 126"/>
                <a:gd name="T29" fmla="*/ 119 h 163"/>
                <a:gd name="T30" fmla="*/ 98 w 126"/>
                <a:gd name="T31" fmla="*/ 121 h 163"/>
                <a:gd name="T32" fmla="*/ 89 w 126"/>
                <a:gd name="T33" fmla="*/ 119 h 163"/>
                <a:gd name="T34" fmla="*/ 80 w 126"/>
                <a:gd name="T35" fmla="*/ 118 h 163"/>
                <a:gd name="T36" fmla="*/ 71 w 126"/>
                <a:gd name="T37" fmla="*/ 112 h 163"/>
                <a:gd name="T38" fmla="*/ 62 w 126"/>
                <a:gd name="T39" fmla="*/ 105 h 163"/>
                <a:gd name="T40" fmla="*/ 53 w 126"/>
                <a:gd name="T41" fmla="*/ 95 h 163"/>
                <a:gd name="T42" fmla="*/ 39 w 126"/>
                <a:gd name="T43" fmla="*/ 71 h 163"/>
                <a:gd name="T44" fmla="*/ 33 w 126"/>
                <a:gd name="T45" fmla="*/ 47 h 163"/>
                <a:gd name="T46" fmla="*/ 33 w 126"/>
                <a:gd name="T47" fmla="*/ 22 h 163"/>
                <a:gd name="T48" fmla="*/ 38 w 126"/>
                <a:gd name="T49" fmla="*/ 0 h 163"/>
                <a:gd name="T50" fmla="*/ 31 w 126"/>
                <a:gd name="T51" fmla="*/ 8 h 163"/>
                <a:gd name="T52" fmla="*/ 24 w 126"/>
                <a:gd name="T53" fmla="*/ 14 h 163"/>
                <a:gd name="T54" fmla="*/ 18 w 126"/>
                <a:gd name="T55" fmla="*/ 20 h 163"/>
                <a:gd name="T56" fmla="*/ 13 w 126"/>
                <a:gd name="T57" fmla="*/ 25 h 163"/>
                <a:gd name="T58" fmla="*/ 8 w 126"/>
                <a:gd name="T59" fmla="*/ 28 h 163"/>
                <a:gd name="T60" fmla="*/ 5 w 126"/>
                <a:gd name="T61" fmla="*/ 31 h 163"/>
                <a:gd name="T62" fmla="*/ 2 w 126"/>
                <a:gd name="T63" fmla="*/ 34 h 163"/>
                <a:gd name="T64" fmla="*/ 0 w 126"/>
                <a:gd name="T65" fmla="*/ 37 h 163"/>
                <a:gd name="T66" fmla="*/ 2 w 126"/>
                <a:gd name="T67" fmla="*/ 45 h 163"/>
                <a:gd name="T68" fmla="*/ 5 w 126"/>
                <a:gd name="T69" fmla="*/ 54 h 163"/>
                <a:gd name="T70" fmla="*/ 7 w 126"/>
                <a:gd name="T71" fmla="*/ 65 h 163"/>
                <a:gd name="T72" fmla="*/ 11 w 126"/>
                <a:gd name="T73" fmla="*/ 74 h 163"/>
                <a:gd name="T74" fmla="*/ 15 w 126"/>
                <a:gd name="T75" fmla="*/ 85 h 163"/>
                <a:gd name="T76" fmla="*/ 21 w 126"/>
                <a:gd name="T77" fmla="*/ 96 h 163"/>
                <a:gd name="T78" fmla="*/ 27 w 126"/>
                <a:gd name="T79" fmla="*/ 107 h 163"/>
                <a:gd name="T80" fmla="*/ 36 w 126"/>
                <a:gd name="T81" fmla="*/ 116 h 1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6"/>
                <a:gd name="T124" fmla="*/ 0 h 163"/>
                <a:gd name="T125" fmla="*/ 126 w 126"/>
                <a:gd name="T126" fmla="*/ 163 h 1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6" h="163">
                  <a:moveTo>
                    <a:pt x="36" y="116"/>
                  </a:moveTo>
                  <a:lnTo>
                    <a:pt x="43" y="127"/>
                  </a:lnTo>
                  <a:lnTo>
                    <a:pt x="51" y="135"/>
                  </a:lnTo>
                  <a:lnTo>
                    <a:pt x="60" y="143"/>
                  </a:lnTo>
                  <a:lnTo>
                    <a:pt x="68" y="149"/>
                  </a:lnTo>
                  <a:lnTo>
                    <a:pt x="77" y="154"/>
                  </a:lnTo>
                  <a:lnTo>
                    <a:pt x="84" y="157"/>
                  </a:lnTo>
                  <a:lnTo>
                    <a:pt x="91" y="160"/>
                  </a:lnTo>
                  <a:lnTo>
                    <a:pt x="97" y="163"/>
                  </a:lnTo>
                  <a:lnTo>
                    <a:pt x="102" y="157"/>
                  </a:lnTo>
                  <a:lnTo>
                    <a:pt x="107" y="146"/>
                  </a:lnTo>
                  <a:lnTo>
                    <a:pt x="115" y="132"/>
                  </a:lnTo>
                  <a:lnTo>
                    <a:pt x="126" y="113"/>
                  </a:lnTo>
                  <a:lnTo>
                    <a:pt x="116" y="118"/>
                  </a:lnTo>
                  <a:lnTo>
                    <a:pt x="107" y="119"/>
                  </a:lnTo>
                  <a:lnTo>
                    <a:pt x="98" y="121"/>
                  </a:lnTo>
                  <a:lnTo>
                    <a:pt x="89" y="119"/>
                  </a:lnTo>
                  <a:lnTo>
                    <a:pt x="80" y="118"/>
                  </a:lnTo>
                  <a:lnTo>
                    <a:pt x="71" y="112"/>
                  </a:lnTo>
                  <a:lnTo>
                    <a:pt x="62" y="105"/>
                  </a:lnTo>
                  <a:lnTo>
                    <a:pt x="53" y="95"/>
                  </a:lnTo>
                  <a:lnTo>
                    <a:pt x="39" y="71"/>
                  </a:lnTo>
                  <a:lnTo>
                    <a:pt x="33" y="47"/>
                  </a:lnTo>
                  <a:lnTo>
                    <a:pt x="33" y="22"/>
                  </a:lnTo>
                  <a:lnTo>
                    <a:pt x="38" y="0"/>
                  </a:lnTo>
                  <a:lnTo>
                    <a:pt x="31" y="8"/>
                  </a:lnTo>
                  <a:lnTo>
                    <a:pt x="24" y="14"/>
                  </a:lnTo>
                  <a:lnTo>
                    <a:pt x="18" y="20"/>
                  </a:lnTo>
                  <a:lnTo>
                    <a:pt x="13" y="25"/>
                  </a:lnTo>
                  <a:lnTo>
                    <a:pt x="8" y="28"/>
                  </a:lnTo>
                  <a:lnTo>
                    <a:pt x="5" y="31"/>
                  </a:lnTo>
                  <a:lnTo>
                    <a:pt x="2" y="34"/>
                  </a:lnTo>
                  <a:lnTo>
                    <a:pt x="0" y="37"/>
                  </a:lnTo>
                  <a:lnTo>
                    <a:pt x="2" y="45"/>
                  </a:lnTo>
                  <a:lnTo>
                    <a:pt x="5" y="54"/>
                  </a:lnTo>
                  <a:lnTo>
                    <a:pt x="7" y="65"/>
                  </a:lnTo>
                  <a:lnTo>
                    <a:pt x="11" y="74"/>
                  </a:lnTo>
                  <a:lnTo>
                    <a:pt x="15" y="85"/>
                  </a:lnTo>
                  <a:lnTo>
                    <a:pt x="21" y="96"/>
                  </a:lnTo>
                  <a:lnTo>
                    <a:pt x="27" y="107"/>
                  </a:lnTo>
                  <a:lnTo>
                    <a:pt x="36" y="116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8" name="Freeform 59"/>
            <p:cNvSpPr>
              <a:spLocks/>
            </p:cNvSpPr>
            <p:nvPr/>
          </p:nvSpPr>
          <p:spPr bwMode="auto">
            <a:xfrm>
              <a:off x="549" y="3666"/>
              <a:ext cx="159" cy="242"/>
            </a:xfrm>
            <a:custGeom>
              <a:avLst/>
              <a:gdLst>
                <a:gd name="T0" fmla="*/ 159 w 159"/>
                <a:gd name="T1" fmla="*/ 107 h 242"/>
                <a:gd name="T2" fmla="*/ 151 w 159"/>
                <a:gd name="T3" fmla="*/ 125 h 242"/>
                <a:gd name="T4" fmla="*/ 139 w 159"/>
                <a:gd name="T5" fmla="*/ 133 h 242"/>
                <a:gd name="T6" fmla="*/ 127 w 159"/>
                <a:gd name="T7" fmla="*/ 133 h 242"/>
                <a:gd name="T8" fmla="*/ 114 w 159"/>
                <a:gd name="T9" fmla="*/ 127 h 242"/>
                <a:gd name="T10" fmla="*/ 100 w 159"/>
                <a:gd name="T11" fmla="*/ 116 h 242"/>
                <a:gd name="T12" fmla="*/ 88 w 159"/>
                <a:gd name="T13" fmla="*/ 100 h 242"/>
                <a:gd name="T14" fmla="*/ 79 w 159"/>
                <a:gd name="T15" fmla="*/ 85 h 242"/>
                <a:gd name="T16" fmla="*/ 73 w 159"/>
                <a:gd name="T17" fmla="*/ 69 h 242"/>
                <a:gd name="T18" fmla="*/ 69 w 159"/>
                <a:gd name="T19" fmla="*/ 86 h 242"/>
                <a:gd name="T20" fmla="*/ 67 w 159"/>
                <a:gd name="T21" fmla="*/ 105 h 242"/>
                <a:gd name="T22" fmla="*/ 66 w 159"/>
                <a:gd name="T23" fmla="*/ 121 h 242"/>
                <a:gd name="T24" fmla="*/ 63 w 159"/>
                <a:gd name="T25" fmla="*/ 136 h 242"/>
                <a:gd name="T26" fmla="*/ 60 w 159"/>
                <a:gd name="T27" fmla="*/ 144 h 242"/>
                <a:gd name="T28" fmla="*/ 52 w 159"/>
                <a:gd name="T29" fmla="*/ 153 h 242"/>
                <a:gd name="T30" fmla="*/ 43 w 159"/>
                <a:gd name="T31" fmla="*/ 166 h 242"/>
                <a:gd name="T32" fmla="*/ 33 w 159"/>
                <a:gd name="T33" fmla="*/ 176 h 242"/>
                <a:gd name="T34" fmla="*/ 22 w 159"/>
                <a:gd name="T35" fmla="*/ 190 h 242"/>
                <a:gd name="T36" fmla="*/ 13 w 159"/>
                <a:gd name="T37" fmla="*/ 206 h 242"/>
                <a:gd name="T38" fmla="*/ 4 w 159"/>
                <a:gd name="T39" fmla="*/ 223 h 242"/>
                <a:gd name="T40" fmla="*/ 0 w 159"/>
                <a:gd name="T41" fmla="*/ 242 h 242"/>
                <a:gd name="T42" fmla="*/ 1 w 159"/>
                <a:gd name="T43" fmla="*/ 215 h 242"/>
                <a:gd name="T44" fmla="*/ 3 w 159"/>
                <a:gd name="T45" fmla="*/ 190 h 242"/>
                <a:gd name="T46" fmla="*/ 8 w 159"/>
                <a:gd name="T47" fmla="*/ 167 h 242"/>
                <a:gd name="T48" fmla="*/ 13 w 159"/>
                <a:gd name="T49" fmla="*/ 145 h 242"/>
                <a:gd name="T50" fmla="*/ 21 w 159"/>
                <a:gd name="T51" fmla="*/ 124 h 242"/>
                <a:gd name="T52" fmla="*/ 32 w 159"/>
                <a:gd name="T53" fmla="*/ 102 h 242"/>
                <a:gd name="T54" fmla="*/ 45 w 159"/>
                <a:gd name="T55" fmla="*/ 80 h 242"/>
                <a:gd name="T56" fmla="*/ 62 w 159"/>
                <a:gd name="T57" fmla="*/ 55 h 242"/>
                <a:gd name="T58" fmla="*/ 72 w 159"/>
                <a:gd name="T59" fmla="*/ 45 h 242"/>
                <a:gd name="T60" fmla="*/ 80 w 159"/>
                <a:gd name="T61" fmla="*/ 34 h 242"/>
                <a:gd name="T62" fmla="*/ 88 w 159"/>
                <a:gd name="T63" fmla="*/ 26 h 242"/>
                <a:gd name="T64" fmla="*/ 97 w 159"/>
                <a:gd name="T65" fmla="*/ 18 h 242"/>
                <a:gd name="T66" fmla="*/ 104 w 159"/>
                <a:gd name="T67" fmla="*/ 12 h 242"/>
                <a:gd name="T68" fmla="*/ 111 w 159"/>
                <a:gd name="T69" fmla="*/ 6 h 242"/>
                <a:gd name="T70" fmla="*/ 116 w 159"/>
                <a:gd name="T71" fmla="*/ 3 h 242"/>
                <a:gd name="T72" fmla="*/ 121 w 159"/>
                <a:gd name="T73" fmla="*/ 0 h 242"/>
                <a:gd name="T74" fmla="*/ 111 w 159"/>
                <a:gd name="T75" fmla="*/ 17 h 242"/>
                <a:gd name="T76" fmla="*/ 105 w 159"/>
                <a:gd name="T77" fmla="*/ 35 h 242"/>
                <a:gd name="T78" fmla="*/ 104 w 159"/>
                <a:gd name="T79" fmla="*/ 52 h 242"/>
                <a:gd name="T80" fmla="*/ 108 w 159"/>
                <a:gd name="T81" fmla="*/ 69 h 242"/>
                <a:gd name="T82" fmla="*/ 114 w 159"/>
                <a:gd name="T83" fmla="*/ 85 h 242"/>
                <a:gd name="T84" fmla="*/ 126 w 159"/>
                <a:gd name="T85" fmla="*/ 97 h 242"/>
                <a:gd name="T86" fmla="*/ 140 w 159"/>
                <a:gd name="T87" fmla="*/ 104 h 242"/>
                <a:gd name="T88" fmla="*/ 159 w 159"/>
                <a:gd name="T89" fmla="*/ 107 h 24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9"/>
                <a:gd name="T136" fmla="*/ 0 h 242"/>
                <a:gd name="T137" fmla="*/ 159 w 159"/>
                <a:gd name="T138" fmla="*/ 242 h 24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9" h="242">
                  <a:moveTo>
                    <a:pt x="159" y="107"/>
                  </a:moveTo>
                  <a:lnTo>
                    <a:pt x="151" y="125"/>
                  </a:lnTo>
                  <a:lnTo>
                    <a:pt x="139" y="133"/>
                  </a:lnTo>
                  <a:lnTo>
                    <a:pt x="127" y="133"/>
                  </a:lnTo>
                  <a:lnTo>
                    <a:pt x="114" y="127"/>
                  </a:lnTo>
                  <a:lnTo>
                    <a:pt x="100" y="116"/>
                  </a:lnTo>
                  <a:lnTo>
                    <a:pt x="88" y="100"/>
                  </a:lnTo>
                  <a:lnTo>
                    <a:pt x="79" y="85"/>
                  </a:lnTo>
                  <a:lnTo>
                    <a:pt x="73" y="69"/>
                  </a:lnTo>
                  <a:lnTo>
                    <a:pt x="69" y="86"/>
                  </a:lnTo>
                  <a:lnTo>
                    <a:pt x="67" y="105"/>
                  </a:lnTo>
                  <a:lnTo>
                    <a:pt x="66" y="121"/>
                  </a:lnTo>
                  <a:lnTo>
                    <a:pt x="63" y="136"/>
                  </a:lnTo>
                  <a:lnTo>
                    <a:pt x="60" y="144"/>
                  </a:lnTo>
                  <a:lnTo>
                    <a:pt x="52" y="153"/>
                  </a:lnTo>
                  <a:lnTo>
                    <a:pt x="43" y="166"/>
                  </a:lnTo>
                  <a:lnTo>
                    <a:pt x="33" y="176"/>
                  </a:lnTo>
                  <a:lnTo>
                    <a:pt x="22" y="190"/>
                  </a:lnTo>
                  <a:lnTo>
                    <a:pt x="13" y="206"/>
                  </a:lnTo>
                  <a:lnTo>
                    <a:pt x="4" y="223"/>
                  </a:lnTo>
                  <a:lnTo>
                    <a:pt x="0" y="242"/>
                  </a:lnTo>
                  <a:lnTo>
                    <a:pt x="1" y="215"/>
                  </a:lnTo>
                  <a:lnTo>
                    <a:pt x="3" y="190"/>
                  </a:lnTo>
                  <a:lnTo>
                    <a:pt x="8" y="167"/>
                  </a:lnTo>
                  <a:lnTo>
                    <a:pt x="13" y="145"/>
                  </a:lnTo>
                  <a:lnTo>
                    <a:pt x="21" y="124"/>
                  </a:lnTo>
                  <a:lnTo>
                    <a:pt x="32" y="102"/>
                  </a:lnTo>
                  <a:lnTo>
                    <a:pt x="45" y="80"/>
                  </a:lnTo>
                  <a:lnTo>
                    <a:pt x="62" y="55"/>
                  </a:lnTo>
                  <a:lnTo>
                    <a:pt x="72" y="45"/>
                  </a:lnTo>
                  <a:lnTo>
                    <a:pt x="80" y="34"/>
                  </a:lnTo>
                  <a:lnTo>
                    <a:pt x="88" y="26"/>
                  </a:lnTo>
                  <a:lnTo>
                    <a:pt x="97" y="18"/>
                  </a:lnTo>
                  <a:lnTo>
                    <a:pt x="104" y="12"/>
                  </a:lnTo>
                  <a:lnTo>
                    <a:pt x="111" y="6"/>
                  </a:lnTo>
                  <a:lnTo>
                    <a:pt x="116" y="3"/>
                  </a:lnTo>
                  <a:lnTo>
                    <a:pt x="121" y="0"/>
                  </a:lnTo>
                  <a:lnTo>
                    <a:pt x="111" y="17"/>
                  </a:lnTo>
                  <a:lnTo>
                    <a:pt x="105" y="35"/>
                  </a:lnTo>
                  <a:lnTo>
                    <a:pt x="104" y="52"/>
                  </a:lnTo>
                  <a:lnTo>
                    <a:pt x="108" y="69"/>
                  </a:lnTo>
                  <a:lnTo>
                    <a:pt x="114" y="85"/>
                  </a:lnTo>
                  <a:lnTo>
                    <a:pt x="126" y="97"/>
                  </a:lnTo>
                  <a:lnTo>
                    <a:pt x="140" y="104"/>
                  </a:lnTo>
                  <a:lnTo>
                    <a:pt x="159" y="107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9" name="Freeform 60"/>
            <p:cNvSpPr>
              <a:spLocks/>
            </p:cNvSpPr>
            <p:nvPr/>
          </p:nvSpPr>
          <p:spPr bwMode="auto">
            <a:xfrm>
              <a:off x="465" y="4044"/>
              <a:ext cx="365" cy="222"/>
            </a:xfrm>
            <a:custGeom>
              <a:avLst/>
              <a:gdLst>
                <a:gd name="T0" fmla="*/ 360 w 365"/>
                <a:gd name="T1" fmla="*/ 135 h 222"/>
                <a:gd name="T2" fmla="*/ 335 w 365"/>
                <a:gd name="T3" fmla="*/ 174 h 222"/>
                <a:gd name="T4" fmla="*/ 294 w 365"/>
                <a:gd name="T5" fmla="*/ 205 h 222"/>
                <a:gd name="T6" fmla="*/ 238 w 365"/>
                <a:gd name="T7" fmla="*/ 222 h 222"/>
                <a:gd name="T8" fmla="*/ 186 w 365"/>
                <a:gd name="T9" fmla="*/ 219 h 222"/>
                <a:gd name="T10" fmla="*/ 144 w 365"/>
                <a:gd name="T11" fmla="*/ 206 h 222"/>
                <a:gd name="T12" fmla="*/ 108 w 365"/>
                <a:gd name="T13" fmla="*/ 185 h 222"/>
                <a:gd name="T14" fmla="*/ 75 w 365"/>
                <a:gd name="T15" fmla="*/ 158 h 222"/>
                <a:gd name="T16" fmla="*/ 49 w 365"/>
                <a:gd name="T17" fmla="*/ 127 h 222"/>
                <a:gd name="T18" fmla="*/ 27 w 365"/>
                <a:gd name="T19" fmla="*/ 93 h 222"/>
                <a:gd name="T20" fmla="*/ 12 w 365"/>
                <a:gd name="T21" fmla="*/ 56 h 222"/>
                <a:gd name="T22" fmla="*/ 2 w 365"/>
                <a:gd name="T23" fmla="*/ 19 h 222"/>
                <a:gd name="T24" fmla="*/ 9 w 365"/>
                <a:gd name="T25" fmla="*/ 23 h 222"/>
                <a:gd name="T26" fmla="*/ 33 w 365"/>
                <a:gd name="T27" fmla="*/ 74 h 222"/>
                <a:gd name="T28" fmla="*/ 64 w 365"/>
                <a:gd name="T29" fmla="*/ 121 h 222"/>
                <a:gd name="T30" fmla="*/ 109 w 365"/>
                <a:gd name="T31" fmla="*/ 157 h 222"/>
                <a:gd name="T32" fmla="*/ 175 w 365"/>
                <a:gd name="T33" fmla="*/ 177 h 222"/>
                <a:gd name="T34" fmla="*/ 187 w 365"/>
                <a:gd name="T35" fmla="*/ 174 h 222"/>
                <a:gd name="T36" fmla="*/ 181 w 365"/>
                <a:gd name="T37" fmla="*/ 161 h 222"/>
                <a:gd name="T38" fmla="*/ 175 w 365"/>
                <a:gd name="T39" fmla="*/ 146 h 222"/>
                <a:gd name="T40" fmla="*/ 178 w 365"/>
                <a:gd name="T41" fmla="*/ 122 h 222"/>
                <a:gd name="T42" fmla="*/ 196 w 365"/>
                <a:gd name="T43" fmla="*/ 102 h 222"/>
                <a:gd name="T44" fmla="*/ 226 w 365"/>
                <a:gd name="T45" fmla="*/ 93 h 222"/>
                <a:gd name="T46" fmla="*/ 257 w 365"/>
                <a:gd name="T47" fmla="*/ 102 h 222"/>
                <a:gd name="T48" fmla="*/ 273 w 365"/>
                <a:gd name="T49" fmla="*/ 122 h 222"/>
                <a:gd name="T50" fmla="*/ 276 w 365"/>
                <a:gd name="T51" fmla="*/ 143 h 222"/>
                <a:gd name="T52" fmla="*/ 261 w 365"/>
                <a:gd name="T53" fmla="*/ 154 h 222"/>
                <a:gd name="T54" fmla="*/ 253 w 365"/>
                <a:gd name="T55" fmla="*/ 160 h 222"/>
                <a:gd name="T56" fmla="*/ 258 w 365"/>
                <a:gd name="T57" fmla="*/ 172 h 222"/>
                <a:gd name="T58" fmla="*/ 279 w 365"/>
                <a:gd name="T59" fmla="*/ 172 h 222"/>
                <a:gd name="T60" fmla="*/ 305 w 365"/>
                <a:gd name="T61" fmla="*/ 167 h 222"/>
                <a:gd name="T62" fmla="*/ 332 w 365"/>
                <a:gd name="T63" fmla="*/ 152 h 222"/>
                <a:gd name="T64" fmla="*/ 365 w 365"/>
                <a:gd name="T65" fmla="*/ 116 h 2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5"/>
                <a:gd name="T100" fmla="*/ 0 h 222"/>
                <a:gd name="T101" fmla="*/ 365 w 365"/>
                <a:gd name="T102" fmla="*/ 222 h 2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5" h="222">
                  <a:moveTo>
                    <a:pt x="365" y="116"/>
                  </a:moveTo>
                  <a:lnTo>
                    <a:pt x="360" y="135"/>
                  </a:lnTo>
                  <a:lnTo>
                    <a:pt x="349" y="155"/>
                  </a:lnTo>
                  <a:lnTo>
                    <a:pt x="335" y="174"/>
                  </a:lnTo>
                  <a:lnTo>
                    <a:pt x="315" y="189"/>
                  </a:lnTo>
                  <a:lnTo>
                    <a:pt x="294" y="205"/>
                  </a:lnTo>
                  <a:lnTo>
                    <a:pt x="267" y="216"/>
                  </a:lnTo>
                  <a:lnTo>
                    <a:pt x="238" y="222"/>
                  </a:lnTo>
                  <a:lnTo>
                    <a:pt x="208" y="222"/>
                  </a:lnTo>
                  <a:lnTo>
                    <a:pt x="186" y="219"/>
                  </a:lnTo>
                  <a:lnTo>
                    <a:pt x="164" y="212"/>
                  </a:lnTo>
                  <a:lnTo>
                    <a:pt x="144" y="206"/>
                  </a:lnTo>
                  <a:lnTo>
                    <a:pt x="124" y="197"/>
                  </a:lnTo>
                  <a:lnTo>
                    <a:pt x="108" y="185"/>
                  </a:lnTo>
                  <a:lnTo>
                    <a:pt x="91" y="172"/>
                  </a:lnTo>
                  <a:lnTo>
                    <a:pt x="75" y="158"/>
                  </a:lnTo>
                  <a:lnTo>
                    <a:pt x="61" y="143"/>
                  </a:lnTo>
                  <a:lnTo>
                    <a:pt x="49" y="127"/>
                  </a:lnTo>
                  <a:lnTo>
                    <a:pt x="37" y="110"/>
                  </a:lnTo>
                  <a:lnTo>
                    <a:pt x="27" y="93"/>
                  </a:lnTo>
                  <a:lnTo>
                    <a:pt x="19" y="74"/>
                  </a:lnTo>
                  <a:lnTo>
                    <a:pt x="12" y="56"/>
                  </a:lnTo>
                  <a:lnTo>
                    <a:pt x="7" y="37"/>
                  </a:lnTo>
                  <a:lnTo>
                    <a:pt x="2" y="19"/>
                  </a:lnTo>
                  <a:lnTo>
                    <a:pt x="0" y="0"/>
                  </a:lnTo>
                  <a:lnTo>
                    <a:pt x="9" y="23"/>
                  </a:lnTo>
                  <a:lnTo>
                    <a:pt x="21" y="50"/>
                  </a:lnTo>
                  <a:lnTo>
                    <a:pt x="33" y="74"/>
                  </a:lnTo>
                  <a:lnTo>
                    <a:pt x="48" y="99"/>
                  </a:lnTo>
                  <a:lnTo>
                    <a:pt x="64" y="121"/>
                  </a:lnTo>
                  <a:lnTo>
                    <a:pt x="85" y="141"/>
                  </a:lnTo>
                  <a:lnTo>
                    <a:pt x="109" y="157"/>
                  </a:lnTo>
                  <a:lnTo>
                    <a:pt x="139" y="169"/>
                  </a:lnTo>
                  <a:lnTo>
                    <a:pt x="175" y="177"/>
                  </a:lnTo>
                  <a:lnTo>
                    <a:pt x="182" y="175"/>
                  </a:lnTo>
                  <a:lnTo>
                    <a:pt x="187" y="174"/>
                  </a:lnTo>
                  <a:lnTo>
                    <a:pt x="188" y="169"/>
                  </a:lnTo>
                  <a:lnTo>
                    <a:pt x="181" y="161"/>
                  </a:lnTo>
                  <a:lnTo>
                    <a:pt x="176" y="155"/>
                  </a:lnTo>
                  <a:lnTo>
                    <a:pt x="175" y="146"/>
                  </a:lnTo>
                  <a:lnTo>
                    <a:pt x="175" y="135"/>
                  </a:lnTo>
                  <a:lnTo>
                    <a:pt x="178" y="122"/>
                  </a:lnTo>
                  <a:lnTo>
                    <a:pt x="186" y="112"/>
                  </a:lnTo>
                  <a:lnTo>
                    <a:pt x="196" y="102"/>
                  </a:lnTo>
                  <a:lnTo>
                    <a:pt x="210" y="96"/>
                  </a:lnTo>
                  <a:lnTo>
                    <a:pt x="226" y="93"/>
                  </a:lnTo>
                  <a:lnTo>
                    <a:pt x="243" y="96"/>
                  </a:lnTo>
                  <a:lnTo>
                    <a:pt x="257" y="102"/>
                  </a:lnTo>
                  <a:lnTo>
                    <a:pt x="267" y="112"/>
                  </a:lnTo>
                  <a:lnTo>
                    <a:pt x="273" y="122"/>
                  </a:lnTo>
                  <a:lnTo>
                    <a:pt x="277" y="133"/>
                  </a:lnTo>
                  <a:lnTo>
                    <a:pt x="276" y="143"/>
                  </a:lnTo>
                  <a:lnTo>
                    <a:pt x="271" y="150"/>
                  </a:lnTo>
                  <a:lnTo>
                    <a:pt x="261" y="154"/>
                  </a:lnTo>
                  <a:lnTo>
                    <a:pt x="255" y="157"/>
                  </a:lnTo>
                  <a:lnTo>
                    <a:pt x="253" y="160"/>
                  </a:lnTo>
                  <a:lnTo>
                    <a:pt x="253" y="163"/>
                  </a:lnTo>
                  <a:lnTo>
                    <a:pt x="258" y="172"/>
                  </a:lnTo>
                  <a:lnTo>
                    <a:pt x="269" y="172"/>
                  </a:lnTo>
                  <a:lnTo>
                    <a:pt x="279" y="172"/>
                  </a:lnTo>
                  <a:lnTo>
                    <a:pt x="291" y="171"/>
                  </a:lnTo>
                  <a:lnTo>
                    <a:pt x="305" y="167"/>
                  </a:lnTo>
                  <a:lnTo>
                    <a:pt x="318" y="161"/>
                  </a:lnTo>
                  <a:lnTo>
                    <a:pt x="332" y="152"/>
                  </a:lnTo>
                  <a:lnTo>
                    <a:pt x="348" y="136"/>
                  </a:lnTo>
                  <a:lnTo>
                    <a:pt x="365" y="11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30" name="Freeform 61"/>
            <p:cNvSpPr>
              <a:spLocks/>
            </p:cNvSpPr>
            <p:nvPr/>
          </p:nvSpPr>
          <p:spPr bwMode="auto">
            <a:xfrm>
              <a:off x="317" y="3404"/>
              <a:ext cx="187" cy="204"/>
            </a:xfrm>
            <a:custGeom>
              <a:avLst/>
              <a:gdLst>
                <a:gd name="T0" fmla="*/ 104 w 187"/>
                <a:gd name="T1" fmla="*/ 0 h 204"/>
                <a:gd name="T2" fmla="*/ 90 w 187"/>
                <a:gd name="T3" fmla="*/ 10 h 204"/>
                <a:gd name="T4" fmla="*/ 84 w 187"/>
                <a:gd name="T5" fmla="*/ 24 h 204"/>
                <a:gd name="T6" fmla="*/ 84 w 187"/>
                <a:gd name="T7" fmla="*/ 40 h 204"/>
                <a:gd name="T8" fmla="*/ 89 w 187"/>
                <a:gd name="T9" fmla="*/ 57 h 204"/>
                <a:gd name="T10" fmla="*/ 98 w 187"/>
                <a:gd name="T11" fmla="*/ 74 h 204"/>
                <a:gd name="T12" fmla="*/ 109 w 187"/>
                <a:gd name="T13" fmla="*/ 90 h 204"/>
                <a:gd name="T14" fmla="*/ 122 w 187"/>
                <a:gd name="T15" fmla="*/ 102 h 204"/>
                <a:gd name="T16" fmla="*/ 134 w 187"/>
                <a:gd name="T17" fmla="*/ 110 h 204"/>
                <a:gd name="T18" fmla="*/ 127 w 187"/>
                <a:gd name="T19" fmla="*/ 113 h 204"/>
                <a:gd name="T20" fmla="*/ 120 w 187"/>
                <a:gd name="T21" fmla="*/ 114 h 204"/>
                <a:gd name="T22" fmla="*/ 113 w 187"/>
                <a:gd name="T23" fmla="*/ 116 h 204"/>
                <a:gd name="T24" fmla="*/ 107 w 187"/>
                <a:gd name="T25" fmla="*/ 117 h 204"/>
                <a:gd name="T26" fmla="*/ 100 w 187"/>
                <a:gd name="T27" fmla="*/ 117 h 204"/>
                <a:gd name="T28" fmla="*/ 94 w 187"/>
                <a:gd name="T29" fmla="*/ 119 h 204"/>
                <a:gd name="T30" fmla="*/ 88 w 187"/>
                <a:gd name="T31" fmla="*/ 121 h 204"/>
                <a:gd name="T32" fmla="*/ 82 w 187"/>
                <a:gd name="T33" fmla="*/ 122 h 204"/>
                <a:gd name="T34" fmla="*/ 76 w 187"/>
                <a:gd name="T35" fmla="*/ 127 h 204"/>
                <a:gd name="T36" fmla="*/ 68 w 187"/>
                <a:gd name="T37" fmla="*/ 136 h 204"/>
                <a:gd name="T38" fmla="*/ 59 w 187"/>
                <a:gd name="T39" fmla="*/ 148 h 204"/>
                <a:gd name="T40" fmla="*/ 50 w 187"/>
                <a:gd name="T41" fmla="*/ 161 h 204"/>
                <a:gd name="T42" fmla="*/ 40 w 187"/>
                <a:gd name="T43" fmla="*/ 175 h 204"/>
                <a:gd name="T44" fmla="*/ 28 w 187"/>
                <a:gd name="T45" fmla="*/ 187 h 204"/>
                <a:gd name="T46" fmla="*/ 14 w 187"/>
                <a:gd name="T47" fmla="*/ 198 h 204"/>
                <a:gd name="T48" fmla="*/ 0 w 187"/>
                <a:gd name="T49" fmla="*/ 204 h 204"/>
                <a:gd name="T50" fmla="*/ 20 w 187"/>
                <a:gd name="T51" fmla="*/ 203 h 204"/>
                <a:gd name="T52" fmla="*/ 40 w 187"/>
                <a:gd name="T53" fmla="*/ 200 h 204"/>
                <a:gd name="T54" fmla="*/ 58 w 187"/>
                <a:gd name="T55" fmla="*/ 195 h 204"/>
                <a:gd name="T56" fmla="*/ 74 w 187"/>
                <a:gd name="T57" fmla="*/ 187 h 204"/>
                <a:gd name="T58" fmla="*/ 91 w 187"/>
                <a:gd name="T59" fmla="*/ 178 h 204"/>
                <a:gd name="T60" fmla="*/ 108 w 187"/>
                <a:gd name="T61" fmla="*/ 164 h 204"/>
                <a:gd name="T62" fmla="*/ 125 w 187"/>
                <a:gd name="T63" fmla="*/ 145 h 204"/>
                <a:gd name="T64" fmla="*/ 144 w 187"/>
                <a:gd name="T65" fmla="*/ 124 h 204"/>
                <a:gd name="T66" fmla="*/ 152 w 187"/>
                <a:gd name="T67" fmla="*/ 111 h 204"/>
                <a:gd name="T68" fmla="*/ 161 w 187"/>
                <a:gd name="T69" fmla="*/ 100 h 204"/>
                <a:gd name="T70" fmla="*/ 167 w 187"/>
                <a:gd name="T71" fmla="*/ 90 h 204"/>
                <a:gd name="T72" fmla="*/ 173 w 187"/>
                <a:gd name="T73" fmla="*/ 79 h 204"/>
                <a:gd name="T74" fmla="*/ 178 w 187"/>
                <a:gd name="T75" fmla="*/ 69 h 204"/>
                <a:gd name="T76" fmla="*/ 182 w 187"/>
                <a:gd name="T77" fmla="*/ 60 h 204"/>
                <a:gd name="T78" fmla="*/ 185 w 187"/>
                <a:gd name="T79" fmla="*/ 54 h 204"/>
                <a:gd name="T80" fmla="*/ 187 w 187"/>
                <a:gd name="T81" fmla="*/ 48 h 204"/>
                <a:gd name="T82" fmla="*/ 174 w 187"/>
                <a:gd name="T83" fmla="*/ 60 h 204"/>
                <a:gd name="T84" fmla="*/ 161 w 187"/>
                <a:gd name="T85" fmla="*/ 68 h 204"/>
                <a:gd name="T86" fmla="*/ 146 w 187"/>
                <a:gd name="T87" fmla="*/ 69 h 204"/>
                <a:gd name="T88" fmla="*/ 133 w 187"/>
                <a:gd name="T89" fmla="*/ 65 h 204"/>
                <a:gd name="T90" fmla="*/ 121 w 187"/>
                <a:gd name="T91" fmla="*/ 57 h 204"/>
                <a:gd name="T92" fmla="*/ 113 w 187"/>
                <a:gd name="T93" fmla="*/ 43 h 204"/>
                <a:gd name="T94" fmla="*/ 107 w 187"/>
                <a:gd name="T95" fmla="*/ 24 h 204"/>
                <a:gd name="T96" fmla="*/ 104 w 187"/>
                <a:gd name="T97" fmla="*/ 0 h 2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7"/>
                <a:gd name="T148" fmla="*/ 0 h 204"/>
                <a:gd name="T149" fmla="*/ 187 w 187"/>
                <a:gd name="T150" fmla="*/ 204 h 20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7" h="204">
                  <a:moveTo>
                    <a:pt x="104" y="0"/>
                  </a:moveTo>
                  <a:lnTo>
                    <a:pt x="90" y="10"/>
                  </a:lnTo>
                  <a:lnTo>
                    <a:pt x="84" y="24"/>
                  </a:lnTo>
                  <a:lnTo>
                    <a:pt x="84" y="40"/>
                  </a:lnTo>
                  <a:lnTo>
                    <a:pt x="89" y="57"/>
                  </a:lnTo>
                  <a:lnTo>
                    <a:pt x="98" y="74"/>
                  </a:lnTo>
                  <a:lnTo>
                    <a:pt x="109" y="90"/>
                  </a:lnTo>
                  <a:lnTo>
                    <a:pt x="122" y="102"/>
                  </a:lnTo>
                  <a:lnTo>
                    <a:pt x="134" y="110"/>
                  </a:lnTo>
                  <a:lnTo>
                    <a:pt x="127" y="113"/>
                  </a:lnTo>
                  <a:lnTo>
                    <a:pt x="120" y="114"/>
                  </a:lnTo>
                  <a:lnTo>
                    <a:pt x="113" y="116"/>
                  </a:lnTo>
                  <a:lnTo>
                    <a:pt x="107" y="117"/>
                  </a:lnTo>
                  <a:lnTo>
                    <a:pt x="100" y="117"/>
                  </a:lnTo>
                  <a:lnTo>
                    <a:pt x="94" y="119"/>
                  </a:lnTo>
                  <a:lnTo>
                    <a:pt x="88" y="121"/>
                  </a:lnTo>
                  <a:lnTo>
                    <a:pt x="82" y="122"/>
                  </a:lnTo>
                  <a:lnTo>
                    <a:pt x="76" y="127"/>
                  </a:lnTo>
                  <a:lnTo>
                    <a:pt x="68" y="136"/>
                  </a:lnTo>
                  <a:lnTo>
                    <a:pt x="59" y="148"/>
                  </a:lnTo>
                  <a:lnTo>
                    <a:pt x="50" y="161"/>
                  </a:lnTo>
                  <a:lnTo>
                    <a:pt x="40" y="175"/>
                  </a:lnTo>
                  <a:lnTo>
                    <a:pt x="28" y="187"/>
                  </a:lnTo>
                  <a:lnTo>
                    <a:pt x="14" y="198"/>
                  </a:lnTo>
                  <a:lnTo>
                    <a:pt x="0" y="204"/>
                  </a:lnTo>
                  <a:lnTo>
                    <a:pt x="20" y="203"/>
                  </a:lnTo>
                  <a:lnTo>
                    <a:pt x="40" y="200"/>
                  </a:lnTo>
                  <a:lnTo>
                    <a:pt x="58" y="195"/>
                  </a:lnTo>
                  <a:lnTo>
                    <a:pt x="74" y="187"/>
                  </a:lnTo>
                  <a:lnTo>
                    <a:pt x="91" y="178"/>
                  </a:lnTo>
                  <a:lnTo>
                    <a:pt x="108" y="164"/>
                  </a:lnTo>
                  <a:lnTo>
                    <a:pt x="125" y="145"/>
                  </a:lnTo>
                  <a:lnTo>
                    <a:pt x="144" y="124"/>
                  </a:lnTo>
                  <a:lnTo>
                    <a:pt x="152" y="111"/>
                  </a:lnTo>
                  <a:lnTo>
                    <a:pt x="161" y="100"/>
                  </a:lnTo>
                  <a:lnTo>
                    <a:pt x="167" y="90"/>
                  </a:lnTo>
                  <a:lnTo>
                    <a:pt x="173" y="79"/>
                  </a:lnTo>
                  <a:lnTo>
                    <a:pt x="178" y="69"/>
                  </a:lnTo>
                  <a:lnTo>
                    <a:pt x="182" y="60"/>
                  </a:lnTo>
                  <a:lnTo>
                    <a:pt x="185" y="54"/>
                  </a:lnTo>
                  <a:lnTo>
                    <a:pt x="187" y="48"/>
                  </a:lnTo>
                  <a:lnTo>
                    <a:pt x="174" y="60"/>
                  </a:lnTo>
                  <a:lnTo>
                    <a:pt x="161" y="68"/>
                  </a:lnTo>
                  <a:lnTo>
                    <a:pt x="146" y="69"/>
                  </a:lnTo>
                  <a:lnTo>
                    <a:pt x="133" y="65"/>
                  </a:lnTo>
                  <a:lnTo>
                    <a:pt x="121" y="57"/>
                  </a:lnTo>
                  <a:lnTo>
                    <a:pt x="113" y="43"/>
                  </a:lnTo>
                  <a:lnTo>
                    <a:pt x="107" y="24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31" name="Freeform 62"/>
            <p:cNvSpPr>
              <a:spLocks/>
            </p:cNvSpPr>
            <p:nvPr/>
          </p:nvSpPr>
          <p:spPr bwMode="auto">
            <a:xfrm>
              <a:off x="40" y="3245"/>
              <a:ext cx="172" cy="473"/>
            </a:xfrm>
            <a:custGeom>
              <a:avLst/>
              <a:gdLst>
                <a:gd name="T0" fmla="*/ 81 w 172"/>
                <a:gd name="T1" fmla="*/ 0 h 473"/>
                <a:gd name="T2" fmla="*/ 67 w 172"/>
                <a:gd name="T3" fmla="*/ 7 h 473"/>
                <a:gd name="T4" fmla="*/ 52 w 172"/>
                <a:gd name="T5" fmla="*/ 21 h 473"/>
                <a:gd name="T6" fmla="*/ 38 w 172"/>
                <a:gd name="T7" fmla="*/ 39 h 473"/>
                <a:gd name="T8" fmla="*/ 25 w 172"/>
                <a:gd name="T9" fmla="*/ 64 h 473"/>
                <a:gd name="T10" fmla="*/ 14 w 172"/>
                <a:gd name="T11" fmla="*/ 93 h 473"/>
                <a:gd name="T12" fmla="*/ 6 w 172"/>
                <a:gd name="T13" fmla="*/ 126 h 473"/>
                <a:gd name="T14" fmla="*/ 1 w 172"/>
                <a:gd name="T15" fmla="*/ 163 h 473"/>
                <a:gd name="T16" fmla="*/ 0 w 172"/>
                <a:gd name="T17" fmla="*/ 204 h 473"/>
                <a:gd name="T18" fmla="*/ 7 w 172"/>
                <a:gd name="T19" fmla="*/ 259 h 473"/>
                <a:gd name="T20" fmla="*/ 20 w 172"/>
                <a:gd name="T21" fmla="*/ 311 h 473"/>
                <a:gd name="T22" fmla="*/ 38 w 172"/>
                <a:gd name="T23" fmla="*/ 356 h 473"/>
                <a:gd name="T24" fmla="*/ 61 w 172"/>
                <a:gd name="T25" fmla="*/ 393 h 473"/>
                <a:gd name="T26" fmla="*/ 87 w 172"/>
                <a:gd name="T27" fmla="*/ 424 h 473"/>
                <a:gd name="T28" fmla="*/ 115 w 172"/>
                <a:gd name="T29" fmla="*/ 447 h 473"/>
                <a:gd name="T30" fmla="*/ 144 w 172"/>
                <a:gd name="T31" fmla="*/ 464 h 473"/>
                <a:gd name="T32" fmla="*/ 172 w 172"/>
                <a:gd name="T33" fmla="*/ 473 h 473"/>
                <a:gd name="T34" fmla="*/ 153 w 172"/>
                <a:gd name="T35" fmla="*/ 459 h 473"/>
                <a:gd name="T36" fmla="*/ 133 w 172"/>
                <a:gd name="T37" fmla="*/ 444 h 473"/>
                <a:gd name="T38" fmla="*/ 114 w 172"/>
                <a:gd name="T39" fmla="*/ 428 h 473"/>
                <a:gd name="T40" fmla="*/ 96 w 172"/>
                <a:gd name="T41" fmla="*/ 410 h 473"/>
                <a:gd name="T42" fmla="*/ 78 w 172"/>
                <a:gd name="T43" fmla="*/ 390 h 473"/>
                <a:gd name="T44" fmla="*/ 63 w 172"/>
                <a:gd name="T45" fmla="*/ 363 h 473"/>
                <a:gd name="T46" fmla="*/ 50 w 172"/>
                <a:gd name="T47" fmla="*/ 331 h 473"/>
                <a:gd name="T48" fmla="*/ 40 w 172"/>
                <a:gd name="T49" fmla="*/ 292 h 473"/>
                <a:gd name="T50" fmla="*/ 34 w 172"/>
                <a:gd name="T51" fmla="*/ 245 h 473"/>
                <a:gd name="T52" fmla="*/ 36 w 172"/>
                <a:gd name="T53" fmla="*/ 236 h 473"/>
                <a:gd name="T54" fmla="*/ 37 w 172"/>
                <a:gd name="T55" fmla="*/ 230 h 473"/>
                <a:gd name="T56" fmla="*/ 40 w 172"/>
                <a:gd name="T57" fmla="*/ 230 h 473"/>
                <a:gd name="T58" fmla="*/ 46 w 172"/>
                <a:gd name="T59" fmla="*/ 238 h 473"/>
                <a:gd name="T60" fmla="*/ 51 w 172"/>
                <a:gd name="T61" fmla="*/ 244 h 473"/>
                <a:gd name="T62" fmla="*/ 58 w 172"/>
                <a:gd name="T63" fmla="*/ 245 h 473"/>
                <a:gd name="T64" fmla="*/ 68 w 172"/>
                <a:gd name="T65" fmla="*/ 245 h 473"/>
                <a:gd name="T66" fmla="*/ 78 w 172"/>
                <a:gd name="T67" fmla="*/ 241 h 473"/>
                <a:gd name="T68" fmla="*/ 86 w 172"/>
                <a:gd name="T69" fmla="*/ 231 h 473"/>
                <a:gd name="T70" fmla="*/ 93 w 172"/>
                <a:gd name="T71" fmla="*/ 218 h 473"/>
                <a:gd name="T72" fmla="*/ 98 w 172"/>
                <a:gd name="T73" fmla="*/ 200 h 473"/>
                <a:gd name="T74" fmla="*/ 100 w 172"/>
                <a:gd name="T75" fmla="*/ 179 h 473"/>
                <a:gd name="T76" fmla="*/ 98 w 172"/>
                <a:gd name="T77" fmla="*/ 157 h 473"/>
                <a:gd name="T78" fmla="*/ 93 w 172"/>
                <a:gd name="T79" fmla="*/ 140 h 473"/>
                <a:gd name="T80" fmla="*/ 86 w 172"/>
                <a:gd name="T81" fmla="*/ 126 h 473"/>
                <a:gd name="T82" fmla="*/ 78 w 172"/>
                <a:gd name="T83" fmla="*/ 118 h 473"/>
                <a:gd name="T84" fmla="*/ 69 w 172"/>
                <a:gd name="T85" fmla="*/ 115 h 473"/>
                <a:gd name="T86" fmla="*/ 61 w 172"/>
                <a:gd name="T87" fmla="*/ 117 h 473"/>
                <a:gd name="T88" fmla="*/ 55 w 172"/>
                <a:gd name="T89" fmla="*/ 123 h 473"/>
                <a:gd name="T90" fmla="*/ 52 w 172"/>
                <a:gd name="T91" fmla="*/ 135 h 473"/>
                <a:gd name="T92" fmla="*/ 50 w 172"/>
                <a:gd name="T93" fmla="*/ 143 h 473"/>
                <a:gd name="T94" fmla="*/ 48 w 172"/>
                <a:gd name="T95" fmla="*/ 146 h 473"/>
                <a:gd name="T96" fmla="*/ 45 w 172"/>
                <a:gd name="T97" fmla="*/ 145 h 473"/>
                <a:gd name="T98" fmla="*/ 38 w 172"/>
                <a:gd name="T99" fmla="*/ 138 h 473"/>
                <a:gd name="T100" fmla="*/ 38 w 172"/>
                <a:gd name="T101" fmla="*/ 124 h 473"/>
                <a:gd name="T102" fmla="*/ 38 w 172"/>
                <a:gd name="T103" fmla="*/ 111 h 473"/>
                <a:gd name="T104" fmla="*/ 39 w 172"/>
                <a:gd name="T105" fmla="*/ 95 h 473"/>
                <a:gd name="T106" fmla="*/ 42 w 172"/>
                <a:gd name="T107" fmla="*/ 78 h 473"/>
                <a:gd name="T108" fmla="*/ 46 w 172"/>
                <a:gd name="T109" fmla="*/ 61 h 473"/>
                <a:gd name="T110" fmla="*/ 54 w 172"/>
                <a:gd name="T111" fmla="*/ 42 h 473"/>
                <a:gd name="T112" fmla="*/ 66 w 172"/>
                <a:gd name="T113" fmla="*/ 22 h 473"/>
                <a:gd name="T114" fmla="*/ 81 w 172"/>
                <a:gd name="T115" fmla="*/ 0 h 47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2"/>
                <a:gd name="T175" fmla="*/ 0 h 473"/>
                <a:gd name="T176" fmla="*/ 172 w 172"/>
                <a:gd name="T177" fmla="*/ 473 h 47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2" h="473">
                  <a:moveTo>
                    <a:pt x="81" y="0"/>
                  </a:moveTo>
                  <a:lnTo>
                    <a:pt x="67" y="7"/>
                  </a:lnTo>
                  <a:lnTo>
                    <a:pt x="52" y="21"/>
                  </a:lnTo>
                  <a:lnTo>
                    <a:pt x="38" y="39"/>
                  </a:lnTo>
                  <a:lnTo>
                    <a:pt x="25" y="64"/>
                  </a:lnTo>
                  <a:lnTo>
                    <a:pt x="14" y="93"/>
                  </a:lnTo>
                  <a:lnTo>
                    <a:pt x="6" y="126"/>
                  </a:lnTo>
                  <a:lnTo>
                    <a:pt x="1" y="163"/>
                  </a:lnTo>
                  <a:lnTo>
                    <a:pt x="0" y="204"/>
                  </a:lnTo>
                  <a:lnTo>
                    <a:pt x="7" y="259"/>
                  </a:lnTo>
                  <a:lnTo>
                    <a:pt x="20" y="311"/>
                  </a:lnTo>
                  <a:lnTo>
                    <a:pt x="38" y="356"/>
                  </a:lnTo>
                  <a:lnTo>
                    <a:pt x="61" y="393"/>
                  </a:lnTo>
                  <a:lnTo>
                    <a:pt x="87" y="424"/>
                  </a:lnTo>
                  <a:lnTo>
                    <a:pt x="115" y="447"/>
                  </a:lnTo>
                  <a:lnTo>
                    <a:pt x="144" y="464"/>
                  </a:lnTo>
                  <a:lnTo>
                    <a:pt x="172" y="473"/>
                  </a:lnTo>
                  <a:lnTo>
                    <a:pt x="153" y="459"/>
                  </a:lnTo>
                  <a:lnTo>
                    <a:pt x="133" y="444"/>
                  </a:lnTo>
                  <a:lnTo>
                    <a:pt x="114" y="428"/>
                  </a:lnTo>
                  <a:lnTo>
                    <a:pt x="96" y="410"/>
                  </a:lnTo>
                  <a:lnTo>
                    <a:pt x="78" y="390"/>
                  </a:lnTo>
                  <a:lnTo>
                    <a:pt x="63" y="363"/>
                  </a:lnTo>
                  <a:lnTo>
                    <a:pt x="50" y="331"/>
                  </a:lnTo>
                  <a:lnTo>
                    <a:pt x="40" y="292"/>
                  </a:lnTo>
                  <a:lnTo>
                    <a:pt x="34" y="245"/>
                  </a:lnTo>
                  <a:lnTo>
                    <a:pt x="36" y="236"/>
                  </a:lnTo>
                  <a:lnTo>
                    <a:pt x="37" y="230"/>
                  </a:lnTo>
                  <a:lnTo>
                    <a:pt x="40" y="230"/>
                  </a:lnTo>
                  <a:lnTo>
                    <a:pt x="46" y="238"/>
                  </a:lnTo>
                  <a:lnTo>
                    <a:pt x="51" y="244"/>
                  </a:lnTo>
                  <a:lnTo>
                    <a:pt x="58" y="245"/>
                  </a:lnTo>
                  <a:lnTo>
                    <a:pt x="68" y="245"/>
                  </a:lnTo>
                  <a:lnTo>
                    <a:pt x="78" y="241"/>
                  </a:lnTo>
                  <a:lnTo>
                    <a:pt x="86" y="231"/>
                  </a:lnTo>
                  <a:lnTo>
                    <a:pt x="93" y="218"/>
                  </a:lnTo>
                  <a:lnTo>
                    <a:pt x="98" y="200"/>
                  </a:lnTo>
                  <a:lnTo>
                    <a:pt x="100" y="179"/>
                  </a:lnTo>
                  <a:lnTo>
                    <a:pt x="98" y="157"/>
                  </a:lnTo>
                  <a:lnTo>
                    <a:pt x="93" y="140"/>
                  </a:lnTo>
                  <a:lnTo>
                    <a:pt x="86" y="126"/>
                  </a:lnTo>
                  <a:lnTo>
                    <a:pt x="78" y="118"/>
                  </a:lnTo>
                  <a:lnTo>
                    <a:pt x="69" y="115"/>
                  </a:lnTo>
                  <a:lnTo>
                    <a:pt x="61" y="117"/>
                  </a:lnTo>
                  <a:lnTo>
                    <a:pt x="55" y="123"/>
                  </a:lnTo>
                  <a:lnTo>
                    <a:pt x="52" y="135"/>
                  </a:lnTo>
                  <a:lnTo>
                    <a:pt x="50" y="143"/>
                  </a:lnTo>
                  <a:lnTo>
                    <a:pt x="48" y="146"/>
                  </a:lnTo>
                  <a:lnTo>
                    <a:pt x="45" y="145"/>
                  </a:lnTo>
                  <a:lnTo>
                    <a:pt x="38" y="138"/>
                  </a:lnTo>
                  <a:lnTo>
                    <a:pt x="38" y="124"/>
                  </a:lnTo>
                  <a:lnTo>
                    <a:pt x="38" y="111"/>
                  </a:lnTo>
                  <a:lnTo>
                    <a:pt x="39" y="95"/>
                  </a:lnTo>
                  <a:lnTo>
                    <a:pt x="42" y="78"/>
                  </a:lnTo>
                  <a:lnTo>
                    <a:pt x="46" y="61"/>
                  </a:lnTo>
                  <a:lnTo>
                    <a:pt x="54" y="42"/>
                  </a:lnTo>
                  <a:lnTo>
                    <a:pt x="66" y="22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32" name="Freeform 63"/>
            <p:cNvSpPr>
              <a:spLocks/>
            </p:cNvSpPr>
            <p:nvPr/>
          </p:nvSpPr>
          <p:spPr bwMode="auto">
            <a:xfrm>
              <a:off x="247" y="3861"/>
              <a:ext cx="106" cy="136"/>
            </a:xfrm>
            <a:custGeom>
              <a:avLst/>
              <a:gdLst>
                <a:gd name="T0" fmla="*/ 10 w 106"/>
                <a:gd name="T1" fmla="*/ 124 h 136"/>
                <a:gd name="T2" fmla="*/ 17 w 106"/>
                <a:gd name="T3" fmla="*/ 132 h 136"/>
                <a:gd name="T4" fmla="*/ 24 w 106"/>
                <a:gd name="T5" fmla="*/ 136 h 136"/>
                <a:gd name="T6" fmla="*/ 33 w 106"/>
                <a:gd name="T7" fmla="*/ 136 h 136"/>
                <a:gd name="T8" fmla="*/ 40 w 106"/>
                <a:gd name="T9" fmla="*/ 133 h 136"/>
                <a:gd name="T10" fmla="*/ 47 w 106"/>
                <a:gd name="T11" fmla="*/ 127 h 136"/>
                <a:gd name="T12" fmla="*/ 54 w 106"/>
                <a:gd name="T13" fmla="*/ 118 h 136"/>
                <a:gd name="T14" fmla="*/ 60 w 106"/>
                <a:gd name="T15" fmla="*/ 105 h 136"/>
                <a:gd name="T16" fmla="*/ 66 w 106"/>
                <a:gd name="T17" fmla="*/ 90 h 136"/>
                <a:gd name="T18" fmla="*/ 72 w 106"/>
                <a:gd name="T19" fmla="*/ 74 h 136"/>
                <a:gd name="T20" fmla="*/ 78 w 106"/>
                <a:gd name="T21" fmla="*/ 59 h 136"/>
                <a:gd name="T22" fmla="*/ 84 w 106"/>
                <a:gd name="T23" fmla="*/ 45 h 136"/>
                <a:gd name="T24" fmla="*/ 92 w 106"/>
                <a:gd name="T25" fmla="*/ 31 h 136"/>
                <a:gd name="T26" fmla="*/ 96 w 106"/>
                <a:gd name="T27" fmla="*/ 19 h 136"/>
                <a:gd name="T28" fmla="*/ 101 w 106"/>
                <a:gd name="T29" fmla="*/ 9 h 136"/>
                <a:gd name="T30" fmla="*/ 105 w 106"/>
                <a:gd name="T31" fmla="*/ 2 h 136"/>
                <a:gd name="T32" fmla="*/ 106 w 106"/>
                <a:gd name="T33" fmla="*/ 0 h 136"/>
                <a:gd name="T34" fmla="*/ 105 w 106"/>
                <a:gd name="T35" fmla="*/ 2 h 136"/>
                <a:gd name="T36" fmla="*/ 99 w 106"/>
                <a:gd name="T37" fmla="*/ 6 h 136"/>
                <a:gd name="T38" fmla="*/ 92 w 106"/>
                <a:gd name="T39" fmla="*/ 12 h 136"/>
                <a:gd name="T40" fmla="*/ 82 w 106"/>
                <a:gd name="T41" fmla="*/ 19 h 136"/>
                <a:gd name="T42" fmla="*/ 71 w 106"/>
                <a:gd name="T43" fmla="*/ 28 h 136"/>
                <a:gd name="T44" fmla="*/ 60 w 106"/>
                <a:gd name="T45" fmla="*/ 36 h 136"/>
                <a:gd name="T46" fmla="*/ 48 w 106"/>
                <a:gd name="T47" fmla="*/ 43 h 136"/>
                <a:gd name="T48" fmla="*/ 36 w 106"/>
                <a:gd name="T49" fmla="*/ 51 h 136"/>
                <a:gd name="T50" fmla="*/ 24 w 106"/>
                <a:gd name="T51" fmla="*/ 59 h 136"/>
                <a:gd name="T52" fmla="*/ 15 w 106"/>
                <a:gd name="T53" fmla="*/ 67 h 136"/>
                <a:gd name="T54" fmla="*/ 8 w 106"/>
                <a:gd name="T55" fmla="*/ 76 h 136"/>
                <a:gd name="T56" fmla="*/ 3 w 106"/>
                <a:gd name="T57" fmla="*/ 85 h 136"/>
                <a:gd name="T58" fmla="*/ 0 w 106"/>
                <a:gd name="T59" fmla="*/ 96 h 136"/>
                <a:gd name="T60" fmla="*/ 0 w 106"/>
                <a:gd name="T61" fmla="*/ 105 h 136"/>
                <a:gd name="T62" fmla="*/ 4 w 106"/>
                <a:gd name="T63" fmla="*/ 115 h 136"/>
                <a:gd name="T64" fmla="*/ 10 w 106"/>
                <a:gd name="T65" fmla="*/ 124 h 1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136"/>
                <a:gd name="T101" fmla="*/ 106 w 106"/>
                <a:gd name="T102" fmla="*/ 136 h 1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136">
                  <a:moveTo>
                    <a:pt x="10" y="124"/>
                  </a:moveTo>
                  <a:lnTo>
                    <a:pt x="17" y="132"/>
                  </a:lnTo>
                  <a:lnTo>
                    <a:pt x="24" y="136"/>
                  </a:lnTo>
                  <a:lnTo>
                    <a:pt x="33" y="136"/>
                  </a:lnTo>
                  <a:lnTo>
                    <a:pt x="40" y="133"/>
                  </a:lnTo>
                  <a:lnTo>
                    <a:pt x="47" y="127"/>
                  </a:lnTo>
                  <a:lnTo>
                    <a:pt x="54" y="118"/>
                  </a:lnTo>
                  <a:lnTo>
                    <a:pt x="60" y="105"/>
                  </a:lnTo>
                  <a:lnTo>
                    <a:pt x="66" y="90"/>
                  </a:lnTo>
                  <a:lnTo>
                    <a:pt x="72" y="74"/>
                  </a:lnTo>
                  <a:lnTo>
                    <a:pt x="78" y="59"/>
                  </a:lnTo>
                  <a:lnTo>
                    <a:pt x="84" y="45"/>
                  </a:lnTo>
                  <a:lnTo>
                    <a:pt x="92" y="31"/>
                  </a:lnTo>
                  <a:lnTo>
                    <a:pt x="96" y="19"/>
                  </a:lnTo>
                  <a:lnTo>
                    <a:pt x="101" y="9"/>
                  </a:lnTo>
                  <a:lnTo>
                    <a:pt x="105" y="2"/>
                  </a:lnTo>
                  <a:lnTo>
                    <a:pt x="106" y="0"/>
                  </a:lnTo>
                  <a:lnTo>
                    <a:pt x="105" y="2"/>
                  </a:lnTo>
                  <a:lnTo>
                    <a:pt x="99" y="6"/>
                  </a:lnTo>
                  <a:lnTo>
                    <a:pt x="92" y="12"/>
                  </a:lnTo>
                  <a:lnTo>
                    <a:pt x="82" y="19"/>
                  </a:lnTo>
                  <a:lnTo>
                    <a:pt x="71" y="28"/>
                  </a:lnTo>
                  <a:lnTo>
                    <a:pt x="60" y="36"/>
                  </a:lnTo>
                  <a:lnTo>
                    <a:pt x="48" y="43"/>
                  </a:lnTo>
                  <a:lnTo>
                    <a:pt x="36" y="51"/>
                  </a:lnTo>
                  <a:lnTo>
                    <a:pt x="24" y="59"/>
                  </a:lnTo>
                  <a:lnTo>
                    <a:pt x="15" y="67"/>
                  </a:lnTo>
                  <a:lnTo>
                    <a:pt x="8" y="76"/>
                  </a:lnTo>
                  <a:lnTo>
                    <a:pt x="3" y="85"/>
                  </a:lnTo>
                  <a:lnTo>
                    <a:pt x="0" y="96"/>
                  </a:lnTo>
                  <a:lnTo>
                    <a:pt x="0" y="105"/>
                  </a:lnTo>
                  <a:lnTo>
                    <a:pt x="4" y="115"/>
                  </a:lnTo>
                  <a:lnTo>
                    <a:pt x="10" y="124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33" name="Freeform 64"/>
            <p:cNvSpPr>
              <a:spLocks/>
            </p:cNvSpPr>
            <p:nvPr/>
          </p:nvSpPr>
          <p:spPr bwMode="auto">
            <a:xfrm>
              <a:off x="49" y="3810"/>
              <a:ext cx="344" cy="443"/>
            </a:xfrm>
            <a:custGeom>
              <a:avLst/>
              <a:gdLst>
                <a:gd name="T0" fmla="*/ 99 w 344"/>
                <a:gd name="T1" fmla="*/ 203 h 443"/>
                <a:gd name="T2" fmla="*/ 78 w 344"/>
                <a:gd name="T3" fmla="*/ 209 h 443"/>
                <a:gd name="T4" fmla="*/ 59 w 344"/>
                <a:gd name="T5" fmla="*/ 231 h 443"/>
                <a:gd name="T6" fmla="*/ 43 w 344"/>
                <a:gd name="T7" fmla="*/ 276 h 443"/>
                <a:gd name="T8" fmla="*/ 35 w 344"/>
                <a:gd name="T9" fmla="*/ 344 h 443"/>
                <a:gd name="T10" fmla="*/ 23 w 344"/>
                <a:gd name="T11" fmla="*/ 394 h 443"/>
                <a:gd name="T12" fmla="*/ 11 w 344"/>
                <a:gd name="T13" fmla="*/ 423 h 443"/>
                <a:gd name="T14" fmla="*/ 1 w 344"/>
                <a:gd name="T15" fmla="*/ 439 h 443"/>
                <a:gd name="T16" fmla="*/ 4 w 344"/>
                <a:gd name="T17" fmla="*/ 442 h 443"/>
                <a:gd name="T18" fmla="*/ 16 w 344"/>
                <a:gd name="T19" fmla="*/ 429 h 443"/>
                <a:gd name="T20" fmla="*/ 39 w 344"/>
                <a:gd name="T21" fmla="*/ 414 h 443"/>
                <a:gd name="T22" fmla="*/ 77 w 344"/>
                <a:gd name="T23" fmla="*/ 398 h 443"/>
                <a:gd name="T24" fmla="*/ 130 w 344"/>
                <a:gd name="T25" fmla="*/ 388 h 443"/>
                <a:gd name="T26" fmla="*/ 165 w 344"/>
                <a:gd name="T27" fmla="*/ 367 h 443"/>
                <a:gd name="T28" fmla="*/ 181 w 344"/>
                <a:gd name="T29" fmla="*/ 343 h 443"/>
                <a:gd name="T30" fmla="*/ 186 w 344"/>
                <a:gd name="T31" fmla="*/ 316 h 443"/>
                <a:gd name="T32" fmla="*/ 190 w 344"/>
                <a:gd name="T33" fmla="*/ 291 h 443"/>
                <a:gd name="T34" fmla="*/ 203 w 344"/>
                <a:gd name="T35" fmla="*/ 294 h 443"/>
                <a:gd name="T36" fmla="*/ 206 w 344"/>
                <a:gd name="T37" fmla="*/ 313 h 443"/>
                <a:gd name="T38" fmla="*/ 209 w 344"/>
                <a:gd name="T39" fmla="*/ 333 h 443"/>
                <a:gd name="T40" fmla="*/ 221 w 344"/>
                <a:gd name="T41" fmla="*/ 355 h 443"/>
                <a:gd name="T42" fmla="*/ 246 w 344"/>
                <a:gd name="T43" fmla="*/ 372 h 443"/>
                <a:gd name="T44" fmla="*/ 285 w 344"/>
                <a:gd name="T45" fmla="*/ 374 h 443"/>
                <a:gd name="T46" fmla="*/ 314 w 344"/>
                <a:gd name="T47" fmla="*/ 356 h 443"/>
                <a:gd name="T48" fmla="*/ 330 w 344"/>
                <a:gd name="T49" fmla="*/ 324 h 443"/>
                <a:gd name="T50" fmla="*/ 340 w 344"/>
                <a:gd name="T51" fmla="*/ 285 h 443"/>
                <a:gd name="T52" fmla="*/ 327 w 344"/>
                <a:gd name="T53" fmla="*/ 284 h 443"/>
                <a:gd name="T54" fmla="*/ 291 w 344"/>
                <a:gd name="T55" fmla="*/ 288 h 443"/>
                <a:gd name="T56" fmla="*/ 262 w 344"/>
                <a:gd name="T57" fmla="*/ 262 h 443"/>
                <a:gd name="T58" fmla="*/ 251 w 344"/>
                <a:gd name="T59" fmla="*/ 220 h 443"/>
                <a:gd name="T60" fmla="*/ 250 w 344"/>
                <a:gd name="T61" fmla="*/ 201 h 443"/>
                <a:gd name="T62" fmla="*/ 237 w 344"/>
                <a:gd name="T63" fmla="*/ 205 h 443"/>
                <a:gd name="T64" fmla="*/ 221 w 344"/>
                <a:gd name="T65" fmla="*/ 201 h 443"/>
                <a:gd name="T66" fmla="*/ 207 w 344"/>
                <a:gd name="T67" fmla="*/ 192 h 443"/>
                <a:gd name="T68" fmla="*/ 190 w 344"/>
                <a:gd name="T69" fmla="*/ 169 h 443"/>
                <a:gd name="T70" fmla="*/ 186 w 344"/>
                <a:gd name="T71" fmla="*/ 129 h 443"/>
                <a:gd name="T72" fmla="*/ 173 w 344"/>
                <a:gd name="T73" fmla="*/ 121 h 443"/>
                <a:gd name="T74" fmla="*/ 141 w 344"/>
                <a:gd name="T75" fmla="*/ 105 h 443"/>
                <a:gd name="T76" fmla="*/ 120 w 344"/>
                <a:gd name="T77" fmla="*/ 68 h 443"/>
                <a:gd name="T78" fmla="*/ 124 w 344"/>
                <a:gd name="T79" fmla="*/ 22 h 443"/>
                <a:gd name="T80" fmla="*/ 123 w 344"/>
                <a:gd name="T81" fmla="*/ 5 h 443"/>
                <a:gd name="T82" fmla="*/ 93 w 344"/>
                <a:gd name="T83" fmla="*/ 17 h 443"/>
                <a:gd name="T84" fmla="*/ 67 w 344"/>
                <a:gd name="T85" fmla="*/ 39 h 443"/>
                <a:gd name="T86" fmla="*/ 54 w 344"/>
                <a:gd name="T87" fmla="*/ 76 h 443"/>
                <a:gd name="T88" fmla="*/ 55 w 344"/>
                <a:gd name="T89" fmla="*/ 125 h 443"/>
                <a:gd name="T90" fmla="*/ 69 w 344"/>
                <a:gd name="T91" fmla="*/ 158 h 443"/>
                <a:gd name="T92" fmla="*/ 85 w 344"/>
                <a:gd name="T93" fmla="*/ 174 h 443"/>
                <a:gd name="T94" fmla="*/ 101 w 344"/>
                <a:gd name="T95" fmla="*/ 178 h 443"/>
                <a:gd name="T96" fmla="*/ 115 w 344"/>
                <a:gd name="T97" fmla="*/ 181 h 443"/>
                <a:gd name="T98" fmla="*/ 118 w 344"/>
                <a:gd name="T99" fmla="*/ 198 h 4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4"/>
                <a:gd name="T151" fmla="*/ 0 h 443"/>
                <a:gd name="T152" fmla="*/ 344 w 344"/>
                <a:gd name="T153" fmla="*/ 443 h 4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4" h="443">
                  <a:moveTo>
                    <a:pt x="107" y="203"/>
                  </a:moveTo>
                  <a:lnTo>
                    <a:pt x="99" y="203"/>
                  </a:lnTo>
                  <a:lnTo>
                    <a:pt x="89" y="206"/>
                  </a:lnTo>
                  <a:lnTo>
                    <a:pt x="78" y="209"/>
                  </a:lnTo>
                  <a:lnTo>
                    <a:pt x="69" y="217"/>
                  </a:lnTo>
                  <a:lnTo>
                    <a:pt x="59" y="231"/>
                  </a:lnTo>
                  <a:lnTo>
                    <a:pt x="49" y="249"/>
                  </a:lnTo>
                  <a:lnTo>
                    <a:pt x="43" y="276"/>
                  </a:lnTo>
                  <a:lnTo>
                    <a:pt x="39" y="310"/>
                  </a:lnTo>
                  <a:lnTo>
                    <a:pt x="35" y="344"/>
                  </a:lnTo>
                  <a:lnTo>
                    <a:pt x="29" y="372"/>
                  </a:lnTo>
                  <a:lnTo>
                    <a:pt x="23" y="394"/>
                  </a:lnTo>
                  <a:lnTo>
                    <a:pt x="17" y="411"/>
                  </a:lnTo>
                  <a:lnTo>
                    <a:pt x="11" y="423"/>
                  </a:lnTo>
                  <a:lnTo>
                    <a:pt x="5" y="432"/>
                  </a:lnTo>
                  <a:lnTo>
                    <a:pt x="1" y="439"/>
                  </a:lnTo>
                  <a:lnTo>
                    <a:pt x="0" y="443"/>
                  </a:lnTo>
                  <a:lnTo>
                    <a:pt x="4" y="442"/>
                  </a:lnTo>
                  <a:lnTo>
                    <a:pt x="9" y="437"/>
                  </a:lnTo>
                  <a:lnTo>
                    <a:pt x="16" y="429"/>
                  </a:lnTo>
                  <a:lnTo>
                    <a:pt x="25" y="422"/>
                  </a:lnTo>
                  <a:lnTo>
                    <a:pt x="39" y="414"/>
                  </a:lnTo>
                  <a:lnTo>
                    <a:pt x="55" y="406"/>
                  </a:lnTo>
                  <a:lnTo>
                    <a:pt x="77" y="398"/>
                  </a:lnTo>
                  <a:lnTo>
                    <a:pt x="103" y="394"/>
                  </a:lnTo>
                  <a:lnTo>
                    <a:pt x="130" y="388"/>
                  </a:lnTo>
                  <a:lnTo>
                    <a:pt x="150" y="380"/>
                  </a:lnTo>
                  <a:lnTo>
                    <a:pt x="165" y="367"/>
                  </a:lnTo>
                  <a:lnTo>
                    <a:pt x="175" y="355"/>
                  </a:lnTo>
                  <a:lnTo>
                    <a:pt x="181" y="343"/>
                  </a:lnTo>
                  <a:lnTo>
                    <a:pt x="184" y="329"/>
                  </a:lnTo>
                  <a:lnTo>
                    <a:pt x="186" y="316"/>
                  </a:lnTo>
                  <a:lnTo>
                    <a:pt x="186" y="305"/>
                  </a:lnTo>
                  <a:lnTo>
                    <a:pt x="190" y="291"/>
                  </a:lnTo>
                  <a:lnTo>
                    <a:pt x="196" y="288"/>
                  </a:lnTo>
                  <a:lnTo>
                    <a:pt x="203" y="294"/>
                  </a:lnTo>
                  <a:lnTo>
                    <a:pt x="206" y="305"/>
                  </a:lnTo>
                  <a:lnTo>
                    <a:pt x="206" y="313"/>
                  </a:lnTo>
                  <a:lnTo>
                    <a:pt x="207" y="322"/>
                  </a:lnTo>
                  <a:lnTo>
                    <a:pt x="209" y="333"/>
                  </a:lnTo>
                  <a:lnTo>
                    <a:pt x="214" y="344"/>
                  </a:lnTo>
                  <a:lnTo>
                    <a:pt x="221" y="355"/>
                  </a:lnTo>
                  <a:lnTo>
                    <a:pt x="232" y="364"/>
                  </a:lnTo>
                  <a:lnTo>
                    <a:pt x="246" y="372"/>
                  </a:lnTo>
                  <a:lnTo>
                    <a:pt x="266" y="375"/>
                  </a:lnTo>
                  <a:lnTo>
                    <a:pt x="285" y="374"/>
                  </a:lnTo>
                  <a:lnTo>
                    <a:pt x="302" y="367"/>
                  </a:lnTo>
                  <a:lnTo>
                    <a:pt x="314" y="356"/>
                  </a:lnTo>
                  <a:lnTo>
                    <a:pt x="323" y="341"/>
                  </a:lnTo>
                  <a:lnTo>
                    <a:pt x="330" y="324"/>
                  </a:lnTo>
                  <a:lnTo>
                    <a:pt x="336" y="305"/>
                  </a:lnTo>
                  <a:lnTo>
                    <a:pt x="340" y="285"/>
                  </a:lnTo>
                  <a:lnTo>
                    <a:pt x="344" y="265"/>
                  </a:lnTo>
                  <a:lnTo>
                    <a:pt x="327" y="284"/>
                  </a:lnTo>
                  <a:lnTo>
                    <a:pt x="309" y="291"/>
                  </a:lnTo>
                  <a:lnTo>
                    <a:pt x="291" y="288"/>
                  </a:lnTo>
                  <a:lnTo>
                    <a:pt x="275" y="279"/>
                  </a:lnTo>
                  <a:lnTo>
                    <a:pt x="262" y="262"/>
                  </a:lnTo>
                  <a:lnTo>
                    <a:pt x="254" y="242"/>
                  </a:lnTo>
                  <a:lnTo>
                    <a:pt x="251" y="220"/>
                  </a:lnTo>
                  <a:lnTo>
                    <a:pt x="255" y="197"/>
                  </a:lnTo>
                  <a:lnTo>
                    <a:pt x="250" y="201"/>
                  </a:lnTo>
                  <a:lnTo>
                    <a:pt x="244" y="203"/>
                  </a:lnTo>
                  <a:lnTo>
                    <a:pt x="237" y="205"/>
                  </a:lnTo>
                  <a:lnTo>
                    <a:pt x="230" y="203"/>
                  </a:lnTo>
                  <a:lnTo>
                    <a:pt x="221" y="201"/>
                  </a:lnTo>
                  <a:lnTo>
                    <a:pt x="214" y="198"/>
                  </a:lnTo>
                  <a:lnTo>
                    <a:pt x="207" y="192"/>
                  </a:lnTo>
                  <a:lnTo>
                    <a:pt x="200" y="186"/>
                  </a:lnTo>
                  <a:lnTo>
                    <a:pt x="190" y="169"/>
                  </a:lnTo>
                  <a:lnTo>
                    <a:pt x="186" y="147"/>
                  </a:lnTo>
                  <a:lnTo>
                    <a:pt x="186" y="129"/>
                  </a:lnTo>
                  <a:lnTo>
                    <a:pt x="191" y="115"/>
                  </a:lnTo>
                  <a:lnTo>
                    <a:pt x="173" y="121"/>
                  </a:lnTo>
                  <a:lnTo>
                    <a:pt x="156" y="118"/>
                  </a:lnTo>
                  <a:lnTo>
                    <a:pt x="141" y="105"/>
                  </a:lnTo>
                  <a:lnTo>
                    <a:pt x="127" y="90"/>
                  </a:lnTo>
                  <a:lnTo>
                    <a:pt x="120" y="68"/>
                  </a:lnTo>
                  <a:lnTo>
                    <a:pt x="118" y="45"/>
                  </a:lnTo>
                  <a:lnTo>
                    <a:pt x="124" y="22"/>
                  </a:lnTo>
                  <a:lnTo>
                    <a:pt x="138" y="0"/>
                  </a:lnTo>
                  <a:lnTo>
                    <a:pt x="123" y="5"/>
                  </a:lnTo>
                  <a:lnTo>
                    <a:pt x="107" y="9"/>
                  </a:lnTo>
                  <a:lnTo>
                    <a:pt x="93" y="17"/>
                  </a:lnTo>
                  <a:lnTo>
                    <a:pt x="79" y="26"/>
                  </a:lnTo>
                  <a:lnTo>
                    <a:pt x="67" y="39"/>
                  </a:lnTo>
                  <a:lnTo>
                    <a:pt x="59" y="54"/>
                  </a:lnTo>
                  <a:lnTo>
                    <a:pt x="54" y="76"/>
                  </a:lnTo>
                  <a:lnTo>
                    <a:pt x="53" y="101"/>
                  </a:lnTo>
                  <a:lnTo>
                    <a:pt x="55" y="125"/>
                  </a:lnTo>
                  <a:lnTo>
                    <a:pt x="61" y="144"/>
                  </a:lnTo>
                  <a:lnTo>
                    <a:pt x="69" y="158"/>
                  </a:lnTo>
                  <a:lnTo>
                    <a:pt x="77" y="167"/>
                  </a:lnTo>
                  <a:lnTo>
                    <a:pt x="85" y="174"/>
                  </a:lnTo>
                  <a:lnTo>
                    <a:pt x="94" y="177"/>
                  </a:lnTo>
                  <a:lnTo>
                    <a:pt x="101" y="178"/>
                  </a:lnTo>
                  <a:lnTo>
                    <a:pt x="107" y="178"/>
                  </a:lnTo>
                  <a:lnTo>
                    <a:pt x="115" y="181"/>
                  </a:lnTo>
                  <a:lnTo>
                    <a:pt x="120" y="191"/>
                  </a:lnTo>
                  <a:lnTo>
                    <a:pt x="118" y="198"/>
                  </a:lnTo>
                  <a:lnTo>
                    <a:pt x="107" y="203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381000" y="2133600"/>
            <a:ext cx="8534400" cy="39624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9200" y="2362200"/>
            <a:ext cx="7467600" cy="3763963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endParaRPr lang="ru-RU" sz="2800" b="1" kern="10" dirty="0" smtClean="0">
              <a:ln w="9525">
                <a:round/>
                <a:headEnd/>
                <a:tailEnd/>
              </a:ln>
              <a:solidFill>
                <a:schemeClr val="tx2">
                  <a:lumMod val="20000"/>
                  <a:lumOff val="80000"/>
                </a:schemeClr>
              </a:solidFill>
              <a:latin typeface="Arial"/>
              <a:cs typeface="Arial"/>
            </a:endParaRPr>
          </a:p>
          <a:p>
            <a:pPr>
              <a:buNone/>
              <a:defRPr/>
            </a:pPr>
            <a:r>
              <a:rPr lang="ru-RU" sz="2800" b="1" kern="10" dirty="0" smtClean="0">
                <a:ln w="9525">
                  <a:round/>
                  <a:headEnd/>
                  <a:tailEnd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В доме своем не ленитесь, но за всем сами смотрите:</a:t>
            </a:r>
          </a:p>
          <a:p>
            <a:pPr>
              <a:buNone/>
              <a:defRPr/>
            </a:pPr>
            <a:r>
              <a:rPr lang="ru-RU" sz="2800" b="1" kern="10" dirty="0" smtClean="0">
                <a:ln w="9525">
                  <a:round/>
                  <a:headEnd/>
                  <a:tailEnd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    не полагайтесь ни на тиуна ни на отрока... Что доброго вы умеете того не забывайте, а чего не умеете, тому учитесь.."</a:t>
            </a:r>
            <a:endParaRPr lang="ru-RU" sz="28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457200"/>
            <a:ext cx="8915400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Какой князь обращался 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 своим потомкам с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 следующими словами наставлениями:</a:t>
            </a:r>
          </a:p>
          <a:p>
            <a:pPr algn="ctr"/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38600" y="5486400"/>
            <a:ext cx="4572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Владимир Мономах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0" y="6477000"/>
            <a:ext cx="2438400" cy="381000"/>
          </a:xfrm>
          <a:prstGeom prst="actionButtonRetur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Когда произошло крещение </a:t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Руси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72200" y="4724400"/>
            <a:ext cx="2362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988 г.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0" y="6477000"/>
            <a:ext cx="2286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j0343747[1]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" y="4343400"/>
            <a:ext cx="1545336" cy="1852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Рисунок1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Рисунок1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14600" y="1600200"/>
            <a:ext cx="381000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1066800"/>
            <a:ext cx="8153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Составление первого</a:t>
            </a:r>
          </a:p>
          <a:p>
            <a:pPr algn="ctr"/>
            <a:r>
              <a:rPr lang="ru-RU" sz="4000" b="1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письменного сборника </a:t>
            </a:r>
          </a:p>
          <a:p>
            <a:pPr algn="ctr"/>
            <a:r>
              <a:rPr lang="ru-RU" sz="4000" b="1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законов</a:t>
            </a:r>
          </a:p>
          <a:p>
            <a:pPr algn="ctr"/>
            <a:r>
              <a:rPr lang="ru-RU" sz="4000" b="1" kern="10" dirty="0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" Русская Правда"</a:t>
            </a:r>
            <a:endParaRPr lang="ru-RU" sz="4000" b="1" kern="10" dirty="0">
              <a:ln w="12700">
                <a:solidFill>
                  <a:schemeClr val="accent2"/>
                </a:solidFill>
                <a:round/>
                <a:headEnd/>
                <a:tailEnd/>
              </a:ln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09999" y="4495800"/>
            <a:ext cx="43434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1072 год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6248400" y="6553200"/>
            <a:ext cx="2514600" cy="304800"/>
          </a:xfrm>
          <a:prstGeom prst="actionButtonReturn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11" descr="Рисунок1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810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Рисунок1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8600" y="3810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429000"/>
            <a:ext cx="2209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1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4851" y="1371600"/>
            <a:ext cx="8153399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Образование Древнерусского </a:t>
            </a: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государства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00600" y="4343400"/>
            <a:ext cx="2743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882 год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6400800" y="6477000"/>
            <a:ext cx="27432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j038926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199" cy="164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j038926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1224" y="0"/>
            <a:ext cx="130277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istory1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914400"/>
            <a:ext cx="3657600" cy="2667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724400" y="1371599"/>
            <a:ext cx="35814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Съезд князей в </a:t>
            </a:r>
            <a:r>
              <a:rPr lang="ru-RU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Любече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91000" y="4419600"/>
            <a:ext cx="3733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1097 год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6629400" y="6553200"/>
            <a:ext cx="2514600" cy="3048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4" descr="j0389266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648200"/>
            <a:ext cx="1438275" cy="193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3048000" cy="3095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81399" y="304801"/>
            <a:ext cx="510540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Княжение Владимира Святославича в Киеве.</a:t>
            </a:r>
            <a:endParaRPr lang="ru-RU" sz="4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19600" y="4495799"/>
            <a:ext cx="4191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980 -1015 гг.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6934200" y="6477000"/>
            <a:ext cx="2209800" cy="381000"/>
          </a:xfrm>
          <a:prstGeom prst="actionButtonRetur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j0389266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12813"/>
            <a:ext cx="1371600" cy="184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j021028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j0389266[1]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1139342" cy="182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j038926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4114800"/>
            <a:ext cx="1139342" cy="182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201330" y="1674674"/>
            <a:ext cx="61770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Смерть князя Игоря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от рук древлян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3401" y="4724400"/>
            <a:ext cx="3048000" cy="9144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945 год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0" y="6400800"/>
            <a:ext cx="2057400" cy="457200"/>
          </a:xfrm>
          <a:prstGeom prst="actionButtonRetur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j021028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6155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2209800"/>
            <a:ext cx="8077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Как назывался древний торговый путь, </a:t>
            </a:r>
          </a:p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проходивший по Днепру , </a:t>
            </a:r>
          </a:p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 реке </a:t>
            </a:r>
            <a:r>
              <a:rPr lang="ru-RU" sz="3200" kern="10" dirty="0" err="1" smtClean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Ловать</a:t>
            </a:r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, по о.Ильмень </a:t>
            </a:r>
          </a:p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 море </a:t>
            </a:r>
          </a:p>
          <a:p>
            <a:pPr algn="ctr"/>
            <a:r>
              <a:rPr lang="ru-RU" sz="3200" kern="10" dirty="0" smtClean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Варяжское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572000"/>
            <a:ext cx="43434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 варяг в греки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6705600" y="6400800"/>
            <a:ext cx="2209800" cy="457200"/>
          </a:xfrm>
          <a:prstGeom prst="actionButtonRetur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921" y="2057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8428" y="228600"/>
            <a:ext cx="78486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какой город ездила</a:t>
            </a:r>
          </a:p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</a:t>
            </a:r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нягиня Ольга в 957 году?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Picture 7" descr="m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057400"/>
            <a:ext cx="2705100" cy="381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1905001" y="5638800"/>
            <a:ext cx="5410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Константинополь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6858000" y="6553200"/>
            <a:ext cx="2286000" cy="3048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j0210274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" y="2286000"/>
            <a:ext cx="89154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называется город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котором согласно былинам 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родился Илья Муромец?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76800" y="4952999"/>
            <a:ext cx="3581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Муром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6172200" y="6477000"/>
            <a:ext cx="29718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09599"/>
          <a:ext cx="8229600" cy="571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9600"/>
                <a:gridCol w="812800"/>
                <a:gridCol w="812800"/>
                <a:gridCol w="914400"/>
                <a:gridCol w="812800"/>
                <a:gridCol w="914400"/>
                <a:gridCol w="812800"/>
              </a:tblGrid>
              <a:tr h="69850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номинации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0033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Древнерусские князья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hlinkClick r:id="rId2" action="ppaction://hlinksldjump"/>
                        </a:rPr>
                        <a:t>?</a:t>
                      </a:r>
                      <a:endParaRPr lang="ru-RU" sz="20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hlinkClick r:id="rId3" action="ppaction://hlinksldjump"/>
                        </a:rPr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7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0033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Когда это было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8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9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10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11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12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13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0033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Историческая география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14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15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16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17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18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19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0033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Материалы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20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21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22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23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24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25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0033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Военное дело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" action="ppaction://noaction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26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27" action="ppaction://hlinksldjump"/>
                        </a:rPr>
                        <a:t>?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28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hlinkClick r:id="rId29" action="ppaction://hlinksldjump"/>
                        </a:rPr>
                        <a:t>?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685800" y="990600"/>
            <a:ext cx="8001000" cy="54102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 fontScale="90000"/>
          </a:bodyPr>
          <a:lstStyle/>
          <a:p>
            <a: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О каком городе говорил </a:t>
            </a:r>
            <a:b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Святослав такие слова?</a:t>
            </a:r>
            <a:b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981200"/>
            <a:ext cx="7315200" cy="4144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2800" b="1" dirty="0" smtClean="0"/>
              <a:t>«Здесь, - говорил он,- сердцевина моей земли, так как сюда сходятся блага из разных стран : из Византии – шелк, золотая утварь, вино и фрукты; из Чехии и Венгрии – серебряные изделия и кони-скакуны, а из Руси –дорогие , воск, мед и челядь.»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05199" y="5562599"/>
            <a:ext cx="45720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Переяславец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0" y="6553200"/>
            <a:ext cx="2133600" cy="304800"/>
          </a:xfrm>
          <a:prstGeom prst="actionButtonRetur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j021025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algn="ctr">
              <a:buNone/>
            </a:pPr>
            <a:r>
              <a:rPr lang="ru-RU" b="1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Тюрксое</a:t>
            </a:r>
            <a: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племя, </a:t>
            </a:r>
          </a:p>
          <a:p>
            <a:pPr algn="ctr">
              <a:buNone/>
            </a:pPr>
            <a: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кочевавшее между Волгой и Яиком. </a:t>
            </a:r>
          </a:p>
          <a:p>
            <a:pPr algn="ctr">
              <a:buNone/>
            </a:pPr>
            <a: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В середине ХI на их месте</a:t>
            </a:r>
          </a:p>
          <a:p>
            <a:pPr algn="ctr">
              <a:buNone/>
            </a:pPr>
            <a:r>
              <a:rPr lang="ru-RU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появится новое племя- половцы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1" descr="Изображение 115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381000"/>
            <a:ext cx="1600200" cy="106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1" descr="Изображение 115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1000"/>
            <a:ext cx="1600200" cy="105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67199" y="4038599"/>
            <a:ext cx="42672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печенеги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6629400" y="6553200"/>
            <a:ext cx="2362200" cy="304800"/>
          </a:xfrm>
          <a:prstGeom prst="actionButtonRetur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382000" cy="624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1" descr="Рисунок1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5486400"/>
            <a:ext cx="152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19400" y="533400"/>
            <a:ext cx="5867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Какое государство на юге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азгромил князь Святослав?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>
            <a:off x="6934200" y="6172200"/>
            <a:ext cx="2209800" cy="685800"/>
          </a:xfrm>
          <a:prstGeom prst="actionButtonRetur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 smtClean="0"/>
              <a:t>Из этого материала изготавливались сосуды для хранения зерна в древнерусском государстве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10200" y="5105400"/>
            <a:ext cx="2590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глина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0" y="6400800"/>
            <a:ext cx="1981200" cy="4572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d01023_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ct val="50000"/>
              </a:spcBef>
              <a:buNone/>
              <a:defRPr/>
            </a:pPr>
            <a:r>
              <a:rPr lang="ru-RU" b="1" dirty="0" smtClean="0"/>
              <a:t>Какое удобрение использовали славяне для улучшения качества почвы </a:t>
            </a:r>
          </a:p>
          <a:p>
            <a:pPr algn="ctr">
              <a:spcBef>
                <a:spcPct val="50000"/>
              </a:spcBef>
              <a:buNone/>
              <a:defRPr/>
            </a:pPr>
            <a:r>
              <a:rPr lang="ru-RU" b="1" dirty="0" smtClean="0"/>
              <a:t>(в подсечном земледелии</a:t>
            </a:r>
            <a:r>
              <a:rPr lang="ru-RU" b="1" dirty="0" smtClean="0"/>
              <a:t>) ?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76800" y="4114800"/>
            <a:ext cx="2590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зола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3733800" y="6553200"/>
            <a:ext cx="1981200" cy="304800"/>
          </a:xfrm>
          <a:prstGeom prst="actionButtonReturn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Из этого материала была изготовлена чаша печенежского хана после похода 972 года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67400" y="4876800"/>
            <a:ext cx="2209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кость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Picture 11" descr="02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4419600"/>
            <a:ext cx="16002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6553200" y="6477000"/>
            <a:ext cx="25908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6490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Из этого материала</a:t>
            </a:r>
          </a:p>
          <a:p>
            <a:pPr algn="ctr">
              <a:buNone/>
            </a:pPr>
            <a:r>
              <a:rPr lang="ru-RU" sz="4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изготовлены украшения</a:t>
            </a:r>
          </a:p>
          <a:p>
            <a:pPr algn="ctr">
              <a:buNone/>
            </a:pPr>
            <a:r>
              <a:rPr lang="ru-RU" sz="4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6">
                    <a:lumMod val="75000"/>
                  </a:schemeClr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знатных славянок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5" descr="j0088978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573462"/>
            <a:ext cx="2557463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181600" y="5029200"/>
            <a:ext cx="2207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золото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6858000" y="6477000"/>
            <a:ext cx="21336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44762"/>
          </a:xfrm>
        </p:spPr>
        <p:txBody>
          <a:bodyPr>
            <a:normAutofit fontScale="90000"/>
          </a:bodyPr>
          <a:lstStyle/>
          <a:p>
            <a:r>
              <a:rPr lang="ru-RU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Из этого материала </a:t>
            </a:r>
            <a:br>
              <a:rPr lang="ru-RU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были изготовлены грамоты новгородцев </a:t>
            </a:r>
            <a:br>
              <a:rPr lang="ru-RU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Х-ХII в</a:t>
            </a:r>
            <a:endParaRPr lang="ru-RU" dirty="0"/>
          </a:p>
        </p:txBody>
      </p:sp>
      <p:pic>
        <p:nvPicPr>
          <p:cNvPr id="4" name="Picture 5" descr="Изображение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971800"/>
            <a:ext cx="6629400" cy="3429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3505200" y="6477000"/>
            <a:ext cx="25908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8819" y="533400"/>
            <a:ext cx="830810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Какое вещество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используется для обороны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крепостей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00800" y="5029200"/>
            <a:ext cx="1908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вода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6781800" y="6477000"/>
            <a:ext cx="2362200" cy="381000"/>
          </a:xfrm>
          <a:prstGeom prst="actionButtonReturn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3200400"/>
            <a:ext cx="3552825" cy="33129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350838"/>
          </a:xfrm>
        </p:spPr>
        <p:txBody>
          <a:bodyPr>
            <a:normAutofit fontScale="90000"/>
          </a:bodyPr>
          <a:lstStyle/>
          <a:p>
            <a: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Пришлые наемники,</a:t>
            </a:r>
            <a:b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</a:br>
            <a: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которые прибывали на Русь </a:t>
            </a:r>
            <a:b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</a:br>
            <a: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 побережья Балтийского моря,</a:t>
            </a:r>
            <a:b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</a:br>
            <a:r>
              <a:rPr lang="ru-RU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Скандинавии</a:t>
            </a:r>
            <a:endParaRPr lang="ru-RU" dirty="0"/>
          </a:p>
        </p:txBody>
      </p:sp>
      <p:pic>
        <p:nvPicPr>
          <p:cNvPr id="4" name="Picture 12" descr="hors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62400" y="3810000"/>
            <a:ext cx="1981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or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981200"/>
            <a:ext cx="12954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hor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2057400"/>
            <a:ext cx="12954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04800" y="5486400"/>
            <a:ext cx="3276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варяги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Управляющая кнопка: возврат 8">
            <a:hlinkClick r:id="rId3" action="ppaction://hlinksldjump" highlightClick="1"/>
          </p:cNvPr>
          <p:cNvSpPr/>
          <p:nvPr/>
        </p:nvSpPr>
        <p:spPr>
          <a:xfrm>
            <a:off x="7010400" y="6477000"/>
            <a:ext cx="21336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685800" y="2133600"/>
            <a:ext cx="7772400" cy="41148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9100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«Да не посрамим земли русской,</a:t>
            </a:r>
          </a:p>
          <a:p>
            <a:pPr algn="ctr">
              <a:buNone/>
            </a:pPr>
            <a:r>
              <a:rPr lang="ru-RU" dirty="0" smtClean="0"/>
              <a:t>но ляжем костьми.</a:t>
            </a:r>
          </a:p>
          <a:p>
            <a:pPr algn="ctr">
              <a:buNone/>
            </a:pPr>
            <a:r>
              <a:rPr lang="ru-RU" dirty="0" smtClean="0"/>
              <a:t>Мертвые </a:t>
            </a:r>
            <a:r>
              <a:rPr lang="ru-RU" dirty="0" err="1" smtClean="0"/>
              <a:t>бо</a:t>
            </a:r>
            <a:r>
              <a:rPr lang="ru-RU" dirty="0" smtClean="0"/>
              <a:t> срама не </a:t>
            </a:r>
            <a:r>
              <a:rPr lang="ru-RU" dirty="0" err="1" smtClean="0"/>
              <a:t>имут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Станем крепко!»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228600"/>
            <a:ext cx="853440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Какой князь обращался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 к своим дружинникам со словами:</a:t>
            </a:r>
          </a:p>
          <a:p>
            <a:pPr algn="ctr"/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Какой важный шаг использовал</a:t>
            </a:r>
            <a:br>
              <a:rPr lang="ru-RU" dirty="0" smtClean="0"/>
            </a:br>
            <a:r>
              <a:rPr lang="ru-RU" dirty="0" smtClean="0"/>
              <a:t>князь Владимир для защиты </a:t>
            </a:r>
            <a:br>
              <a:rPr lang="ru-RU" dirty="0" smtClean="0"/>
            </a:br>
            <a:r>
              <a:rPr lang="ru-RU" dirty="0" smtClean="0"/>
              <a:t>южных рубежей Руси.</a:t>
            </a:r>
            <a:endParaRPr lang="ru-RU" dirty="0"/>
          </a:p>
        </p:txBody>
      </p:sp>
      <p:pic>
        <p:nvPicPr>
          <p:cNvPr id="4" name="Picture 5" descr="j0088978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4495800"/>
            <a:ext cx="1410005" cy="181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61555" y="2967335"/>
            <a:ext cx="579184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Строительство крепостей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6629400" y="6400800"/>
            <a:ext cx="2286000" cy="4572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57200" y="2286000"/>
            <a:ext cx="8077200" cy="41148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219200"/>
            <a:ext cx="7543800" cy="4906963"/>
          </a:xfrm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О каком племени идет речь в данном документе?</a:t>
            </a:r>
          </a:p>
          <a:p>
            <a:pPr>
              <a:spcBef>
                <a:spcPct val="50000"/>
              </a:spcBef>
              <a:buNone/>
            </a:pPr>
            <a:endParaRPr lang="ru-RU" dirty="0" smtClean="0"/>
          </a:p>
          <a:p>
            <a:pPr>
              <a:spcBef>
                <a:spcPct val="50000"/>
              </a:spcBef>
              <a:buNone/>
            </a:pPr>
            <a:r>
              <a:rPr lang="ru-RU" dirty="0" smtClean="0"/>
              <a:t>      « </a:t>
            </a:r>
            <a:r>
              <a:rPr lang="ru-RU" b="1" dirty="0" smtClean="0"/>
              <a:t>Вступая в битву, большинство из них   идет на врагов со щитами и дротиками в руках, панцирей же они никогда не надевают»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86400" y="4876800"/>
            <a:ext cx="2633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славяне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6781800" y="6477000"/>
            <a:ext cx="19812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Какое вещество </a:t>
            </a:r>
            <a:b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находилось на конце стрелы</a:t>
            </a:r>
            <a:b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славянского древнего воина,</a:t>
            </a:r>
            <a:b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согласно  воспоминаниям византийцев</a:t>
            </a:r>
            <a:endParaRPr lang="ru-RU" dirty="0"/>
          </a:p>
        </p:txBody>
      </p:sp>
      <p:pic>
        <p:nvPicPr>
          <p:cNvPr id="5" name="Picture 9" descr="j0354474[1]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4343400"/>
            <a:ext cx="1524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0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419600"/>
            <a:ext cx="2428483" cy="1350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810000" y="4876800"/>
            <a:ext cx="931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6858000" y="6477000"/>
            <a:ext cx="2286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ru-RU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Из этого материала</a:t>
            </a:r>
            <a:br>
              <a:rPr lang="ru-RU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</a:br>
            <a:r>
              <a:rPr lang="ru-RU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было изготовлено</a:t>
            </a:r>
            <a:br>
              <a:rPr lang="ru-RU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</a:br>
            <a:r>
              <a:rPr lang="ru-RU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оружие славянских воинов</a:t>
            </a:r>
            <a:br>
              <a:rPr lang="ru-RU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</a:br>
            <a:endParaRPr lang="ru-RU" b="1" dirty="0"/>
          </a:p>
        </p:txBody>
      </p:sp>
      <p:pic>
        <p:nvPicPr>
          <p:cNvPr id="4" name="Picture 9" descr="j0354474[1]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j0354474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304800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howfoxpho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1981200"/>
            <a:ext cx="2573338" cy="3860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581400" y="5867400"/>
            <a:ext cx="23435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железо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7162800" y="6477000"/>
            <a:ext cx="17526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j021016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9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Именно этот князь </a:t>
            </a:r>
          </a:p>
          <a:p>
            <a:pPr algn="ctr">
              <a:buNone/>
            </a:pP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участвовал в успешном </a:t>
            </a:r>
          </a:p>
          <a:p>
            <a:pPr algn="ctr">
              <a:buNone/>
            </a:pP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походе на Царьград</a:t>
            </a:r>
          </a:p>
          <a:p>
            <a:pPr algn="ctr">
              <a:buNone/>
            </a:pP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и заключил договор</a:t>
            </a:r>
          </a:p>
          <a:p>
            <a:pPr algn="ctr">
              <a:buNone/>
            </a:pP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с Византией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57600" y="5029200"/>
            <a:ext cx="1981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олег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3505200" y="6400800"/>
            <a:ext cx="2667000" cy="4572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7194" y="510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Преображенский А.А., Рыбаков Б.А. История Отечества учебник для 6 кл.М.,2009 г.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Борзова</a:t>
            </a:r>
            <a:r>
              <a:rPr lang="ru-RU" dirty="0" smtClean="0"/>
              <a:t> Л.П. Игры на уроке истории. Методическое пособие для учителя. М., 2004 г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762000"/>
            <a:ext cx="7772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Список источников основного содержания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Список источников иллюстраций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ru-RU" sz="1600" dirty="0" smtClean="0"/>
              <a:t> Энциклопедия истории России 862-1917.М.,Комильфо, 1997-204 гг.</a:t>
            </a:r>
            <a:r>
              <a:rPr lang="en-US" sz="1600" dirty="0" smtClean="0"/>
              <a:t>CD</a:t>
            </a:r>
            <a:endParaRPr lang="ru-RU" sz="1600" dirty="0" smtClean="0"/>
          </a:p>
          <a:p>
            <a:pPr marL="514350" indent="-514350"/>
            <a:r>
              <a:rPr lang="ru-RU" sz="1600" dirty="0" smtClean="0"/>
              <a:t>Энциклопедия истории России 862-1917.М.,Комильфо, 1997-204 гг.</a:t>
            </a:r>
            <a:r>
              <a:rPr lang="en-US" sz="1600" dirty="0" smtClean="0"/>
              <a:t>CD</a:t>
            </a:r>
            <a:endParaRPr lang="ru-RU" sz="1600" dirty="0" smtClean="0"/>
          </a:p>
          <a:p>
            <a:pPr marL="514350" indent="-514350"/>
            <a:r>
              <a:rPr lang="ru-RU" sz="1600" dirty="0" smtClean="0"/>
              <a:t>Энциклопедия истории России 862-1917.М.,Комильфо, 1997-204 гг.</a:t>
            </a:r>
            <a:r>
              <a:rPr lang="en-US" sz="1600" dirty="0" smtClean="0"/>
              <a:t>CD</a:t>
            </a:r>
            <a:endParaRPr lang="ru-RU" sz="1600" dirty="0" smtClean="0"/>
          </a:p>
          <a:p>
            <a:pPr marL="514350" indent="-514350"/>
            <a:r>
              <a:rPr lang="ru-RU" sz="1600" dirty="0" smtClean="0"/>
              <a:t>История отечества 882-1917 гг. мультимедийный </a:t>
            </a:r>
            <a:r>
              <a:rPr lang="ru-RU" sz="1600" dirty="0" err="1" smtClean="0"/>
              <a:t>учебно</a:t>
            </a:r>
            <a:r>
              <a:rPr lang="ru-RU" sz="1600" dirty="0" smtClean="0"/>
              <a:t> – методический комплекс – </a:t>
            </a:r>
            <a:r>
              <a:rPr lang="ru-RU" sz="1600" dirty="0" err="1" smtClean="0"/>
              <a:t>супертьютор</a:t>
            </a:r>
            <a:r>
              <a:rPr lang="ru-RU" sz="1600" dirty="0" smtClean="0"/>
              <a:t> . М.,«Новый диск» 2001-203 гг.</a:t>
            </a:r>
          </a:p>
          <a:p>
            <a:pPr marL="514350" indent="-514350"/>
            <a:r>
              <a:rPr lang="ru-RU" sz="1600" dirty="0" smtClean="0"/>
              <a:t>История отечества 882-1917 гг. мультимедийный </a:t>
            </a:r>
            <a:r>
              <a:rPr lang="ru-RU" sz="1600" dirty="0" err="1" smtClean="0"/>
              <a:t>учебно</a:t>
            </a:r>
            <a:r>
              <a:rPr lang="ru-RU" sz="1600" dirty="0" smtClean="0"/>
              <a:t> – методический комплекс – </a:t>
            </a:r>
            <a:r>
              <a:rPr lang="ru-RU" sz="1600" dirty="0" err="1" smtClean="0"/>
              <a:t>супертьютор</a:t>
            </a:r>
            <a:r>
              <a:rPr lang="ru-RU" sz="1600" dirty="0" smtClean="0"/>
              <a:t> . М.,«Новый диск» 2001-203 гг.</a:t>
            </a:r>
          </a:p>
          <a:p>
            <a:pPr marL="514350" indent="-514350"/>
            <a:r>
              <a:rPr lang="ru-RU" sz="1600" dirty="0" smtClean="0"/>
              <a:t>История отечества 882-1917 гг. мультимедийный </a:t>
            </a:r>
            <a:r>
              <a:rPr lang="ru-RU" sz="1600" dirty="0" err="1" smtClean="0"/>
              <a:t>учебно</a:t>
            </a:r>
            <a:r>
              <a:rPr lang="ru-RU" sz="1600" dirty="0" smtClean="0"/>
              <a:t> – методический комплекс – </a:t>
            </a:r>
            <a:r>
              <a:rPr lang="ru-RU" sz="1600" dirty="0" err="1" smtClean="0"/>
              <a:t>супертьютор</a:t>
            </a:r>
            <a:r>
              <a:rPr lang="ru-RU" sz="1600" dirty="0" smtClean="0"/>
              <a:t> . М.,«Новый диск» 2001-203 гг.</a:t>
            </a:r>
          </a:p>
          <a:p>
            <a:pPr marL="514350" indent="-514350"/>
            <a:r>
              <a:rPr lang="ru-RU" sz="1600" dirty="0" smtClean="0"/>
              <a:t>История отечества 882-1917 гг. мультимедийный </a:t>
            </a:r>
            <a:r>
              <a:rPr lang="ru-RU" sz="1600" dirty="0" err="1" smtClean="0"/>
              <a:t>учебно</a:t>
            </a:r>
            <a:r>
              <a:rPr lang="ru-RU" sz="1600" dirty="0" smtClean="0"/>
              <a:t> – методический комплекс – </a:t>
            </a:r>
            <a:r>
              <a:rPr lang="ru-RU" sz="1600" dirty="0" err="1" smtClean="0"/>
              <a:t>супертьютор</a:t>
            </a:r>
            <a:r>
              <a:rPr lang="ru-RU" sz="1600" dirty="0" smtClean="0"/>
              <a:t> . М.,«Новый диск» 2001-203 гг.</a:t>
            </a:r>
          </a:p>
          <a:p>
            <a:pPr marL="514350" indent="-514350"/>
            <a:r>
              <a:rPr lang="ru-RU" sz="1600" dirty="0" smtClean="0"/>
              <a:t>Энциклопедия истории России 862-1917.М.,Комильфо, 1997-204 гг.</a:t>
            </a:r>
            <a:r>
              <a:rPr lang="en-US" sz="1600" dirty="0" smtClean="0"/>
              <a:t>CD</a:t>
            </a:r>
            <a:endParaRPr lang="ru-RU" sz="1600" dirty="0" smtClean="0"/>
          </a:p>
          <a:p>
            <a:pPr marL="514350" indent="-514350"/>
            <a:r>
              <a:rPr lang="ru-RU" sz="1600" dirty="0" smtClean="0"/>
              <a:t>История отечества 882-1917 гг. мультимедийный </a:t>
            </a:r>
            <a:r>
              <a:rPr lang="ru-RU" sz="1600" dirty="0" err="1" smtClean="0"/>
              <a:t>учебно</a:t>
            </a:r>
            <a:r>
              <a:rPr lang="ru-RU" sz="1600" dirty="0" smtClean="0"/>
              <a:t> – методический комплекс – </a:t>
            </a:r>
            <a:r>
              <a:rPr lang="ru-RU" sz="1600" dirty="0" err="1" smtClean="0"/>
              <a:t>супертьютор</a:t>
            </a:r>
            <a:r>
              <a:rPr lang="ru-RU" sz="1600" dirty="0" smtClean="0"/>
              <a:t> . М.,«Новый диск» 2001-203 гг.</a:t>
            </a:r>
          </a:p>
          <a:p>
            <a:pPr marL="514350" indent="-514350"/>
            <a:r>
              <a:rPr lang="ru-RU" sz="1600" dirty="0" smtClean="0"/>
              <a:t>История отечества 882-1917 гг. мультимедийный </a:t>
            </a:r>
            <a:r>
              <a:rPr lang="ru-RU" sz="1600" dirty="0" err="1" smtClean="0"/>
              <a:t>учебно</a:t>
            </a:r>
            <a:r>
              <a:rPr lang="ru-RU" sz="1600" dirty="0" smtClean="0"/>
              <a:t> – методический комплекс – </a:t>
            </a:r>
            <a:r>
              <a:rPr lang="ru-RU" sz="1600" dirty="0" err="1" smtClean="0"/>
              <a:t>супертьютор</a:t>
            </a:r>
            <a:r>
              <a:rPr lang="ru-RU" sz="1600" dirty="0" smtClean="0"/>
              <a:t> . М.,«Новый диск» 2001-203 гг.</a:t>
            </a:r>
          </a:p>
          <a:p>
            <a:pPr marL="514350" indent="-514350"/>
            <a:endParaRPr lang="ru-RU" sz="1600" dirty="0" smtClean="0"/>
          </a:p>
          <a:p>
            <a:pPr marL="514350" indent="-514350"/>
            <a:endParaRPr lang="ru-RU" sz="1600" dirty="0" smtClean="0"/>
          </a:p>
          <a:p>
            <a:pPr marL="514350" indent="-514350"/>
            <a:endParaRPr lang="ru-RU" sz="1600" dirty="0" smtClean="0"/>
          </a:p>
          <a:p>
            <a:pPr marL="514350" indent="-514350"/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Group 8"/>
          <p:cNvGrpSpPr>
            <a:grpSpLocks noGrp="1" noChangeAspect="1"/>
          </p:cNvGrpSpPr>
          <p:nvPr/>
        </p:nvGrpSpPr>
        <p:grpSpPr bwMode="auto">
          <a:xfrm>
            <a:off x="152400" y="304800"/>
            <a:ext cx="8839200" cy="6324600"/>
            <a:chOff x="10" y="12"/>
            <a:chExt cx="5740" cy="4296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2880" y="239"/>
              <a:ext cx="2341" cy="730"/>
            </a:xfrm>
            <a:custGeom>
              <a:avLst/>
              <a:gdLst>
                <a:gd name="T0" fmla="*/ 2251 w 2341"/>
                <a:gd name="T1" fmla="*/ 3 h 730"/>
                <a:gd name="T2" fmla="*/ 2204 w 2341"/>
                <a:gd name="T3" fmla="*/ 3 h 730"/>
                <a:gd name="T4" fmla="*/ 2179 w 2341"/>
                <a:gd name="T5" fmla="*/ 18 h 730"/>
                <a:gd name="T6" fmla="*/ 2179 w 2341"/>
                <a:gd name="T7" fmla="*/ 35 h 730"/>
                <a:gd name="T8" fmla="*/ 2233 w 2341"/>
                <a:gd name="T9" fmla="*/ 14 h 730"/>
                <a:gd name="T10" fmla="*/ 2274 w 2341"/>
                <a:gd name="T11" fmla="*/ 26 h 730"/>
                <a:gd name="T12" fmla="*/ 2298 w 2341"/>
                <a:gd name="T13" fmla="*/ 54 h 730"/>
                <a:gd name="T14" fmla="*/ 2317 w 2341"/>
                <a:gd name="T15" fmla="*/ 105 h 730"/>
                <a:gd name="T16" fmla="*/ 2313 w 2341"/>
                <a:gd name="T17" fmla="*/ 183 h 730"/>
                <a:gd name="T18" fmla="*/ 2267 w 2341"/>
                <a:gd name="T19" fmla="*/ 243 h 730"/>
                <a:gd name="T20" fmla="*/ 2252 w 2341"/>
                <a:gd name="T21" fmla="*/ 276 h 730"/>
                <a:gd name="T22" fmla="*/ 2257 w 2341"/>
                <a:gd name="T23" fmla="*/ 308 h 730"/>
                <a:gd name="T24" fmla="*/ 2249 w 2341"/>
                <a:gd name="T25" fmla="*/ 298 h 730"/>
                <a:gd name="T26" fmla="*/ 2223 w 2341"/>
                <a:gd name="T27" fmla="*/ 273 h 730"/>
                <a:gd name="T28" fmla="*/ 2196 w 2341"/>
                <a:gd name="T29" fmla="*/ 263 h 730"/>
                <a:gd name="T30" fmla="*/ 2173 w 2341"/>
                <a:gd name="T31" fmla="*/ 274 h 730"/>
                <a:gd name="T32" fmla="*/ 2157 w 2341"/>
                <a:gd name="T33" fmla="*/ 308 h 730"/>
                <a:gd name="T34" fmla="*/ 2160 w 2341"/>
                <a:gd name="T35" fmla="*/ 338 h 730"/>
                <a:gd name="T36" fmla="*/ 2185 w 2341"/>
                <a:gd name="T37" fmla="*/ 322 h 730"/>
                <a:gd name="T38" fmla="*/ 2207 w 2341"/>
                <a:gd name="T39" fmla="*/ 347 h 730"/>
                <a:gd name="T40" fmla="*/ 2204 w 2341"/>
                <a:gd name="T41" fmla="*/ 395 h 730"/>
                <a:gd name="T42" fmla="*/ 2151 w 2341"/>
                <a:gd name="T43" fmla="*/ 439 h 730"/>
                <a:gd name="T44" fmla="*/ 2104 w 2341"/>
                <a:gd name="T45" fmla="*/ 453 h 730"/>
                <a:gd name="T46" fmla="*/ 2074 w 2341"/>
                <a:gd name="T47" fmla="*/ 454 h 730"/>
                <a:gd name="T48" fmla="*/ 2070 w 2341"/>
                <a:gd name="T49" fmla="*/ 426 h 730"/>
                <a:gd name="T50" fmla="*/ 2077 w 2341"/>
                <a:gd name="T51" fmla="*/ 397 h 730"/>
                <a:gd name="T52" fmla="*/ 2077 w 2341"/>
                <a:gd name="T53" fmla="*/ 387 h 730"/>
                <a:gd name="T54" fmla="*/ 2077 w 2341"/>
                <a:gd name="T55" fmla="*/ 386 h 730"/>
                <a:gd name="T56" fmla="*/ 0 w 2341"/>
                <a:gd name="T57" fmla="*/ 397 h 730"/>
                <a:gd name="T58" fmla="*/ 2054 w 2341"/>
                <a:gd name="T59" fmla="*/ 496 h 730"/>
                <a:gd name="T60" fmla="*/ 2078 w 2341"/>
                <a:gd name="T61" fmla="*/ 631 h 730"/>
                <a:gd name="T62" fmla="*/ 2130 w 2341"/>
                <a:gd name="T63" fmla="*/ 730 h 730"/>
                <a:gd name="T64" fmla="*/ 2109 w 2341"/>
                <a:gd name="T65" fmla="*/ 673 h 730"/>
                <a:gd name="T66" fmla="*/ 2077 w 2341"/>
                <a:gd name="T67" fmla="*/ 581 h 730"/>
                <a:gd name="T68" fmla="*/ 2066 w 2341"/>
                <a:gd name="T69" fmla="*/ 470 h 730"/>
                <a:gd name="T70" fmla="*/ 2122 w 2341"/>
                <a:gd name="T71" fmla="*/ 463 h 730"/>
                <a:gd name="T72" fmla="*/ 2179 w 2341"/>
                <a:gd name="T73" fmla="*/ 442 h 730"/>
                <a:gd name="T74" fmla="*/ 2233 w 2341"/>
                <a:gd name="T75" fmla="*/ 409 h 730"/>
                <a:gd name="T76" fmla="*/ 2279 w 2341"/>
                <a:gd name="T77" fmla="*/ 364 h 730"/>
                <a:gd name="T78" fmla="*/ 2315 w 2341"/>
                <a:gd name="T79" fmla="*/ 308 h 730"/>
                <a:gd name="T80" fmla="*/ 2337 w 2341"/>
                <a:gd name="T81" fmla="*/ 228 h 730"/>
                <a:gd name="T82" fmla="*/ 2336 w 2341"/>
                <a:gd name="T83" fmla="*/ 113 h 730"/>
                <a:gd name="T84" fmla="*/ 2294 w 2341"/>
                <a:gd name="T85" fmla="*/ 25 h 73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341"/>
                <a:gd name="T130" fmla="*/ 0 h 730"/>
                <a:gd name="T131" fmla="*/ 2341 w 2341"/>
                <a:gd name="T132" fmla="*/ 730 h 73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341" h="730">
                  <a:moveTo>
                    <a:pt x="2294" y="25"/>
                  </a:moveTo>
                  <a:lnTo>
                    <a:pt x="2271" y="11"/>
                  </a:lnTo>
                  <a:lnTo>
                    <a:pt x="2251" y="3"/>
                  </a:lnTo>
                  <a:lnTo>
                    <a:pt x="2233" y="0"/>
                  </a:lnTo>
                  <a:lnTo>
                    <a:pt x="2217" y="0"/>
                  </a:lnTo>
                  <a:lnTo>
                    <a:pt x="2204" y="3"/>
                  </a:lnTo>
                  <a:lnTo>
                    <a:pt x="2192" y="8"/>
                  </a:lnTo>
                  <a:lnTo>
                    <a:pt x="2185" y="14"/>
                  </a:lnTo>
                  <a:lnTo>
                    <a:pt x="2179" y="18"/>
                  </a:lnTo>
                  <a:lnTo>
                    <a:pt x="2173" y="28"/>
                  </a:lnTo>
                  <a:lnTo>
                    <a:pt x="2173" y="34"/>
                  </a:lnTo>
                  <a:lnTo>
                    <a:pt x="2179" y="35"/>
                  </a:lnTo>
                  <a:lnTo>
                    <a:pt x="2193" y="29"/>
                  </a:lnTo>
                  <a:lnTo>
                    <a:pt x="2215" y="18"/>
                  </a:lnTo>
                  <a:lnTo>
                    <a:pt x="2233" y="14"/>
                  </a:lnTo>
                  <a:lnTo>
                    <a:pt x="2250" y="15"/>
                  </a:lnTo>
                  <a:lnTo>
                    <a:pt x="2263" y="18"/>
                  </a:lnTo>
                  <a:lnTo>
                    <a:pt x="2274" y="26"/>
                  </a:lnTo>
                  <a:lnTo>
                    <a:pt x="2283" y="35"/>
                  </a:lnTo>
                  <a:lnTo>
                    <a:pt x="2292" y="45"/>
                  </a:lnTo>
                  <a:lnTo>
                    <a:pt x="2298" y="54"/>
                  </a:lnTo>
                  <a:lnTo>
                    <a:pt x="2305" y="66"/>
                  </a:lnTo>
                  <a:lnTo>
                    <a:pt x="2311" y="84"/>
                  </a:lnTo>
                  <a:lnTo>
                    <a:pt x="2317" y="105"/>
                  </a:lnTo>
                  <a:lnTo>
                    <a:pt x="2321" y="130"/>
                  </a:lnTo>
                  <a:lnTo>
                    <a:pt x="2319" y="156"/>
                  </a:lnTo>
                  <a:lnTo>
                    <a:pt x="2313" y="183"/>
                  </a:lnTo>
                  <a:lnTo>
                    <a:pt x="2300" y="208"/>
                  </a:lnTo>
                  <a:lnTo>
                    <a:pt x="2280" y="231"/>
                  </a:lnTo>
                  <a:lnTo>
                    <a:pt x="2267" y="243"/>
                  </a:lnTo>
                  <a:lnTo>
                    <a:pt x="2258" y="254"/>
                  </a:lnTo>
                  <a:lnTo>
                    <a:pt x="2253" y="265"/>
                  </a:lnTo>
                  <a:lnTo>
                    <a:pt x="2252" y="276"/>
                  </a:lnTo>
                  <a:lnTo>
                    <a:pt x="2252" y="287"/>
                  </a:lnTo>
                  <a:lnTo>
                    <a:pt x="2253" y="298"/>
                  </a:lnTo>
                  <a:lnTo>
                    <a:pt x="2257" y="308"/>
                  </a:lnTo>
                  <a:lnTo>
                    <a:pt x="2259" y="322"/>
                  </a:lnTo>
                  <a:lnTo>
                    <a:pt x="2255" y="308"/>
                  </a:lnTo>
                  <a:lnTo>
                    <a:pt x="2249" y="298"/>
                  </a:lnTo>
                  <a:lnTo>
                    <a:pt x="2241" y="287"/>
                  </a:lnTo>
                  <a:lnTo>
                    <a:pt x="2233" y="279"/>
                  </a:lnTo>
                  <a:lnTo>
                    <a:pt x="2223" y="273"/>
                  </a:lnTo>
                  <a:lnTo>
                    <a:pt x="2215" y="268"/>
                  </a:lnTo>
                  <a:lnTo>
                    <a:pt x="2205" y="265"/>
                  </a:lnTo>
                  <a:lnTo>
                    <a:pt x="2196" y="263"/>
                  </a:lnTo>
                  <a:lnTo>
                    <a:pt x="2187" y="265"/>
                  </a:lnTo>
                  <a:lnTo>
                    <a:pt x="2180" y="268"/>
                  </a:lnTo>
                  <a:lnTo>
                    <a:pt x="2173" y="274"/>
                  </a:lnTo>
                  <a:lnTo>
                    <a:pt x="2167" y="284"/>
                  </a:lnTo>
                  <a:lnTo>
                    <a:pt x="2161" y="294"/>
                  </a:lnTo>
                  <a:lnTo>
                    <a:pt x="2157" y="308"/>
                  </a:lnTo>
                  <a:lnTo>
                    <a:pt x="2155" y="324"/>
                  </a:lnTo>
                  <a:lnTo>
                    <a:pt x="2155" y="341"/>
                  </a:lnTo>
                  <a:lnTo>
                    <a:pt x="2160" y="338"/>
                  </a:lnTo>
                  <a:lnTo>
                    <a:pt x="2165" y="329"/>
                  </a:lnTo>
                  <a:lnTo>
                    <a:pt x="2172" y="322"/>
                  </a:lnTo>
                  <a:lnTo>
                    <a:pt x="2185" y="322"/>
                  </a:lnTo>
                  <a:lnTo>
                    <a:pt x="2193" y="327"/>
                  </a:lnTo>
                  <a:lnTo>
                    <a:pt x="2201" y="336"/>
                  </a:lnTo>
                  <a:lnTo>
                    <a:pt x="2207" y="347"/>
                  </a:lnTo>
                  <a:lnTo>
                    <a:pt x="2210" y="361"/>
                  </a:lnTo>
                  <a:lnTo>
                    <a:pt x="2210" y="378"/>
                  </a:lnTo>
                  <a:lnTo>
                    <a:pt x="2204" y="395"/>
                  </a:lnTo>
                  <a:lnTo>
                    <a:pt x="2192" y="411"/>
                  </a:lnTo>
                  <a:lnTo>
                    <a:pt x="2172" y="428"/>
                  </a:lnTo>
                  <a:lnTo>
                    <a:pt x="2151" y="439"/>
                  </a:lnTo>
                  <a:lnTo>
                    <a:pt x="2133" y="446"/>
                  </a:lnTo>
                  <a:lnTo>
                    <a:pt x="2118" y="451"/>
                  </a:lnTo>
                  <a:lnTo>
                    <a:pt x="2104" y="453"/>
                  </a:lnTo>
                  <a:lnTo>
                    <a:pt x="2092" y="454"/>
                  </a:lnTo>
                  <a:lnTo>
                    <a:pt x="2082" y="454"/>
                  </a:lnTo>
                  <a:lnTo>
                    <a:pt x="2074" y="454"/>
                  </a:lnTo>
                  <a:lnTo>
                    <a:pt x="2067" y="454"/>
                  </a:lnTo>
                  <a:lnTo>
                    <a:pt x="2068" y="440"/>
                  </a:lnTo>
                  <a:lnTo>
                    <a:pt x="2070" y="426"/>
                  </a:lnTo>
                  <a:lnTo>
                    <a:pt x="2072" y="412"/>
                  </a:lnTo>
                  <a:lnTo>
                    <a:pt x="2074" y="397"/>
                  </a:lnTo>
                  <a:lnTo>
                    <a:pt x="2077" y="397"/>
                  </a:lnTo>
                  <a:lnTo>
                    <a:pt x="2077" y="389"/>
                  </a:lnTo>
                  <a:lnTo>
                    <a:pt x="2077" y="387"/>
                  </a:lnTo>
                  <a:lnTo>
                    <a:pt x="2077" y="386"/>
                  </a:lnTo>
                  <a:lnTo>
                    <a:pt x="2077" y="380"/>
                  </a:lnTo>
                  <a:lnTo>
                    <a:pt x="0" y="380"/>
                  </a:lnTo>
                  <a:lnTo>
                    <a:pt x="0" y="397"/>
                  </a:lnTo>
                  <a:lnTo>
                    <a:pt x="2062" y="397"/>
                  </a:lnTo>
                  <a:lnTo>
                    <a:pt x="2055" y="446"/>
                  </a:lnTo>
                  <a:lnTo>
                    <a:pt x="2054" y="496"/>
                  </a:lnTo>
                  <a:lnTo>
                    <a:pt x="2058" y="544"/>
                  </a:lnTo>
                  <a:lnTo>
                    <a:pt x="2066" y="589"/>
                  </a:lnTo>
                  <a:lnTo>
                    <a:pt x="2078" y="631"/>
                  </a:lnTo>
                  <a:lnTo>
                    <a:pt x="2092" y="670"/>
                  </a:lnTo>
                  <a:lnTo>
                    <a:pt x="2110" y="702"/>
                  </a:lnTo>
                  <a:lnTo>
                    <a:pt x="2130" y="730"/>
                  </a:lnTo>
                  <a:lnTo>
                    <a:pt x="2138" y="718"/>
                  </a:lnTo>
                  <a:lnTo>
                    <a:pt x="2122" y="698"/>
                  </a:lnTo>
                  <a:lnTo>
                    <a:pt x="2109" y="673"/>
                  </a:lnTo>
                  <a:lnTo>
                    <a:pt x="2096" y="645"/>
                  </a:lnTo>
                  <a:lnTo>
                    <a:pt x="2085" y="614"/>
                  </a:lnTo>
                  <a:lnTo>
                    <a:pt x="2077" y="581"/>
                  </a:lnTo>
                  <a:lnTo>
                    <a:pt x="2071" y="546"/>
                  </a:lnTo>
                  <a:lnTo>
                    <a:pt x="2067" y="508"/>
                  </a:lnTo>
                  <a:lnTo>
                    <a:pt x="2066" y="470"/>
                  </a:lnTo>
                  <a:lnTo>
                    <a:pt x="2085" y="468"/>
                  </a:lnTo>
                  <a:lnTo>
                    <a:pt x="2104" y="467"/>
                  </a:lnTo>
                  <a:lnTo>
                    <a:pt x="2122" y="463"/>
                  </a:lnTo>
                  <a:lnTo>
                    <a:pt x="2142" y="457"/>
                  </a:lnTo>
                  <a:lnTo>
                    <a:pt x="2161" y="451"/>
                  </a:lnTo>
                  <a:lnTo>
                    <a:pt x="2179" y="442"/>
                  </a:lnTo>
                  <a:lnTo>
                    <a:pt x="2198" y="432"/>
                  </a:lnTo>
                  <a:lnTo>
                    <a:pt x="2215" y="422"/>
                  </a:lnTo>
                  <a:lnTo>
                    <a:pt x="2233" y="409"/>
                  </a:lnTo>
                  <a:lnTo>
                    <a:pt x="2249" y="395"/>
                  </a:lnTo>
                  <a:lnTo>
                    <a:pt x="2264" y="381"/>
                  </a:lnTo>
                  <a:lnTo>
                    <a:pt x="2279" y="364"/>
                  </a:lnTo>
                  <a:lnTo>
                    <a:pt x="2292" y="347"/>
                  </a:lnTo>
                  <a:lnTo>
                    <a:pt x="2304" y="329"/>
                  </a:lnTo>
                  <a:lnTo>
                    <a:pt x="2315" y="308"/>
                  </a:lnTo>
                  <a:lnTo>
                    <a:pt x="2324" y="287"/>
                  </a:lnTo>
                  <a:lnTo>
                    <a:pt x="2331" y="260"/>
                  </a:lnTo>
                  <a:lnTo>
                    <a:pt x="2337" y="228"/>
                  </a:lnTo>
                  <a:lnTo>
                    <a:pt x="2341" y="191"/>
                  </a:lnTo>
                  <a:lnTo>
                    <a:pt x="2341" y="150"/>
                  </a:lnTo>
                  <a:lnTo>
                    <a:pt x="2336" y="113"/>
                  </a:lnTo>
                  <a:lnTo>
                    <a:pt x="2328" y="77"/>
                  </a:lnTo>
                  <a:lnTo>
                    <a:pt x="2313" y="46"/>
                  </a:lnTo>
                  <a:lnTo>
                    <a:pt x="2294" y="25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2880" y="611"/>
              <a:ext cx="2406" cy="1551"/>
            </a:xfrm>
            <a:custGeom>
              <a:avLst/>
              <a:gdLst>
                <a:gd name="T0" fmla="*/ 2406 w 2406"/>
                <a:gd name="T1" fmla="*/ 0 h 1551"/>
                <a:gd name="T2" fmla="*/ 2403 w 2406"/>
                <a:gd name="T3" fmla="*/ 0 h 1551"/>
                <a:gd name="T4" fmla="*/ 2397 w 2406"/>
                <a:gd name="T5" fmla="*/ 3 h 1551"/>
                <a:gd name="T6" fmla="*/ 2389 w 2406"/>
                <a:gd name="T7" fmla="*/ 9 h 1551"/>
                <a:gd name="T8" fmla="*/ 2378 w 2406"/>
                <a:gd name="T9" fmla="*/ 17 h 1551"/>
                <a:gd name="T10" fmla="*/ 2365 w 2406"/>
                <a:gd name="T11" fmla="*/ 26 h 1551"/>
                <a:gd name="T12" fmla="*/ 2348 w 2406"/>
                <a:gd name="T13" fmla="*/ 39 h 1551"/>
                <a:gd name="T14" fmla="*/ 2329 w 2406"/>
                <a:gd name="T15" fmla="*/ 51 h 1551"/>
                <a:gd name="T16" fmla="*/ 2306 w 2406"/>
                <a:gd name="T17" fmla="*/ 64 h 1551"/>
                <a:gd name="T18" fmla="*/ 2280 w 2406"/>
                <a:gd name="T19" fmla="*/ 77 h 1551"/>
                <a:gd name="T20" fmla="*/ 2251 w 2406"/>
                <a:gd name="T21" fmla="*/ 90 h 1551"/>
                <a:gd name="T22" fmla="*/ 2219 w 2406"/>
                <a:gd name="T23" fmla="*/ 102 h 1551"/>
                <a:gd name="T24" fmla="*/ 2183 w 2406"/>
                <a:gd name="T25" fmla="*/ 113 h 1551"/>
                <a:gd name="T26" fmla="*/ 2143 w 2406"/>
                <a:gd name="T27" fmla="*/ 122 h 1551"/>
                <a:gd name="T28" fmla="*/ 2100 w 2406"/>
                <a:gd name="T29" fmla="*/ 130 h 1551"/>
                <a:gd name="T30" fmla="*/ 2052 w 2406"/>
                <a:gd name="T31" fmla="*/ 135 h 1551"/>
                <a:gd name="T32" fmla="*/ 2001 w 2406"/>
                <a:gd name="T33" fmla="*/ 136 h 1551"/>
                <a:gd name="T34" fmla="*/ 0 w 2406"/>
                <a:gd name="T35" fmla="*/ 136 h 1551"/>
                <a:gd name="T36" fmla="*/ 0 w 2406"/>
                <a:gd name="T37" fmla="*/ 178 h 1551"/>
                <a:gd name="T38" fmla="*/ 2001 w 2406"/>
                <a:gd name="T39" fmla="*/ 178 h 1551"/>
                <a:gd name="T40" fmla="*/ 2040 w 2406"/>
                <a:gd name="T41" fmla="*/ 178 h 1551"/>
                <a:gd name="T42" fmla="*/ 2076 w 2406"/>
                <a:gd name="T43" fmla="*/ 175 h 1551"/>
                <a:gd name="T44" fmla="*/ 2108 w 2406"/>
                <a:gd name="T45" fmla="*/ 172 h 1551"/>
                <a:gd name="T46" fmla="*/ 2139 w 2406"/>
                <a:gd name="T47" fmla="*/ 167 h 1551"/>
                <a:gd name="T48" fmla="*/ 2167 w 2406"/>
                <a:gd name="T49" fmla="*/ 163 h 1551"/>
                <a:gd name="T50" fmla="*/ 2192 w 2406"/>
                <a:gd name="T51" fmla="*/ 158 h 1551"/>
                <a:gd name="T52" fmla="*/ 2214 w 2406"/>
                <a:gd name="T53" fmla="*/ 152 h 1551"/>
                <a:gd name="T54" fmla="*/ 2234 w 2406"/>
                <a:gd name="T55" fmla="*/ 146 h 1551"/>
                <a:gd name="T56" fmla="*/ 2252 w 2406"/>
                <a:gd name="T57" fmla="*/ 141 h 1551"/>
                <a:gd name="T58" fmla="*/ 2268 w 2406"/>
                <a:gd name="T59" fmla="*/ 135 h 1551"/>
                <a:gd name="T60" fmla="*/ 2280 w 2406"/>
                <a:gd name="T61" fmla="*/ 130 h 1551"/>
                <a:gd name="T62" fmla="*/ 2291 w 2406"/>
                <a:gd name="T63" fmla="*/ 126 h 1551"/>
                <a:gd name="T64" fmla="*/ 2300 w 2406"/>
                <a:gd name="T65" fmla="*/ 122 h 1551"/>
                <a:gd name="T66" fmla="*/ 2306 w 2406"/>
                <a:gd name="T67" fmla="*/ 121 h 1551"/>
                <a:gd name="T68" fmla="*/ 2311 w 2406"/>
                <a:gd name="T69" fmla="*/ 119 h 1551"/>
                <a:gd name="T70" fmla="*/ 2313 w 2406"/>
                <a:gd name="T71" fmla="*/ 121 h 1551"/>
                <a:gd name="T72" fmla="*/ 2313 w 2406"/>
                <a:gd name="T73" fmla="*/ 130 h 1551"/>
                <a:gd name="T74" fmla="*/ 2310 w 2406"/>
                <a:gd name="T75" fmla="*/ 149 h 1551"/>
                <a:gd name="T76" fmla="*/ 2303 w 2406"/>
                <a:gd name="T77" fmla="*/ 180 h 1551"/>
                <a:gd name="T78" fmla="*/ 2294 w 2406"/>
                <a:gd name="T79" fmla="*/ 222 h 1551"/>
                <a:gd name="T80" fmla="*/ 2285 w 2406"/>
                <a:gd name="T81" fmla="*/ 277 h 1551"/>
                <a:gd name="T82" fmla="*/ 2277 w 2406"/>
                <a:gd name="T83" fmla="*/ 346 h 1551"/>
                <a:gd name="T84" fmla="*/ 2271 w 2406"/>
                <a:gd name="T85" fmla="*/ 426 h 1551"/>
                <a:gd name="T86" fmla="*/ 2269 w 2406"/>
                <a:gd name="T87" fmla="*/ 522 h 1551"/>
                <a:gd name="T88" fmla="*/ 2269 w 2406"/>
                <a:gd name="T89" fmla="*/ 1551 h 1551"/>
                <a:gd name="T90" fmla="*/ 2300 w 2406"/>
                <a:gd name="T91" fmla="*/ 1551 h 1551"/>
                <a:gd name="T92" fmla="*/ 2300 w 2406"/>
                <a:gd name="T93" fmla="*/ 522 h 1551"/>
                <a:gd name="T94" fmla="*/ 2305 w 2406"/>
                <a:gd name="T95" fmla="*/ 397 h 1551"/>
                <a:gd name="T96" fmla="*/ 2318 w 2406"/>
                <a:gd name="T97" fmla="*/ 290 h 1551"/>
                <a:gd name="T98" fmla="*/ 2336 w 2406"/>
                <a:gd name="T99" fmla="*/ 202 h 1551"/>
                <a:gd name="T100" fmla="*/ 2357 w 2406"/>
                <a:gd name="T101" fmla="*/ 130 h 1551"/>
                <a:gd name="T102" fmla="*/ 2377 w 2406"/>
                <a:gd name="T103" fmla="*/ 74 h 1551"/>
                <a:gd name="T104" fmla="*/ 2394 w 2406"/>
                <a:gd name="T105" fmla="*/ 36 h 1551"/>
                <a:gd name="T106" fmla="*/ 2405 w 2406"/>
                <a:gd name="T107" fmla="*/ 11 h 1551"/>
                <a:gd name="T108" fmla="*/ 2406 w 2406"/>
                <a:gd name="T109" fmla="*/ 0 h 155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06"/>
                <a:gd name="T166" fmla="*/ 0 h 1551"/>
                <a:gd name="T167" fmla="*/ 2406 w 2406"/>
                <a:gd name="T168" fmla="*/ 1551 h 155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06" h="1551">
                  <a:moveTo>
                    <a:pt x="2406" y="0"/>
                  </a:moveTo>
                  <a:lnTo>
                    <a:pt x="2403" y="0"/>
                  </a:lnTo>
                  <a:lnTo>
                    <a:pt x="2397" y="3"/>
                  </a:lnTo>
                  <a:lnTo>
                    <a:pt x="2389" y="9"/>
                  </a:lnTo>
                  <a:lnTo>
                    <a:pt x="2378" y="17"/>
                  </a:lnTo>
                  <a:lnTo>
                    <a:pt x="2365" y="26"/>
                  </a:lnTo>
                  <a:lnTo>
                    <a:pt x="2348" y="39"/>
                  </a:lnTo>
                  <a:lnTo>
                    <a:pt x="2329" y="51"/>
                  </a:lnTo>
                  <a:lnTo>
                    <a:pt x="2306" y="64"/>
                  </a:lnTo>
                  <a:lnTo>
                    <a:pt x="2280" y="77"/>
                  </a:lnTo>
                  <a:lnTo>
                    <a:pt x="2251" y="90"/>
                  </a:lnTo>
                  <a:lnTo>
                    <a:pt x="2219" y="102"/>
                  </a:lnTo>
                  <a:lnTo>
                    <a:pt x="2183" y="113"/>
                  </a:lnTo>
                  <a:lnTo>
                    <a:pt x="2143" y="122"/>
                  </a:lnTo>
                  <a:lnTo>
                    <a:pt x="2100" y="130"/>
                  </a:lnTo>
                  <a:lnTo>
                    <a:pt x="2052" y="135"/>
                  </a:lnTo>
                  <a:lnTo>
                    <a:pt x="2001" y="136"/>
                  </a:lnTo>
                  <a:lnTo>
                    <a:pt x="0" y="136"/>
                  </a:lnTo>
                  <a:lnTo>
                    <a:pt x="0" y="178"/>
                  </a:lnTo>
                  <a:lnTo>
                    <a:pt x="2001" y="178"/>
                  </a:lnTo>
                  <a:lnTo>
                    <a:pt x="2040" y="178"/>
                  </a:lnTo>
                  <a:lnTo>
                    <a:pt x="2076" y="175"/>
                  </a:lnTo>
                  <a:lnTo>
                    <a:pt x="2108" y="172"/>
                  </a:lnTo>
                  <a:lnTo>
                    <a:pt x="2139" y="167"/>
                  </a:lnTo>
                  <a:lnTo>
                    <a:pt x="2167" y="163"/>
                  </a:lnTo>
                  <a:lnTo>
                    <a:pt x="2192" y="158"/>
                  </a:lnTo>
                  <a:lnTo>
                    <a:pt x="2214" y="152"/>
                  </a:lnTo>
                  <a:lnTo>
                    <a:pt x="2234" y="146"/>
                  </a:lnTo>
                  <a:lnTo>
                    <a:pt x="2252" y="141"/>
                  </a:lnTo>
                  <a:lnTo>
                    <a:pt x="2268" y="135"/>
                  </a:lnTo>
                  <a:lnTo>
                    <a:pt x="2280" y="130"/>
                  </a:lnTo>
                  <a:lnTo>
                    <a:pt x="2291" y="126"/>
                  </a:lnTo>
                  <a:lnTo>
                    <a:pt x="2300" y="122"/>
                  </a:lnTo>
                  <a:lnTo>
                    <a:pt x="2306" y="121"/>
                  </a:lnTo>
                  <a:lnTo>
                    <a:pt x="2311" y="119"/>
                  </a:lnTo>
                  <a:lnTo>
                    <a:pt x="2313" y="121"/>
                  </a:lnTo>
                  <a:lnTo>
                    <a:pt x="2313" y="130"/>
                  </a:lnTo>
                  <a:lnTo>
                    <a:pt x="2310" y="149"/>
                  </a:lnTo>
                  <a:lnTo>
                    <a:pt x="2303" y="180"/>
                  </a:lnTo>
                  <a:lnTo>
                    <a:pt x="2294" y="222"/>
                  </a:lnTo>
                  <a:lnTo>
                    <a:pt x="2285" y="277"/>
                  </a:lnTo>
                  <a:lnTo>
                    <a:pt x="2277" y="346"/>
                  </a:lnTo>
                  <a:lnTo>
                    <a:pt x="2271" y="426"/>
                  </a:lnTo>
                  <a:lnTo>
                    <a:pt x="2269" y="522"/>
                  </a:lnTo>
                  <a:lnTo>
                    <a:pt x="2269" y="1551"/>
                  </a:lnTo>
                  <a:lnTo>
                    <a:pt x="2300" y="1551"/>
                  </a:lnTo>
                  <a:lnTo>
                    <a:pt x="2300" y="522"/>
                  </a:lnTo>
                  <a:lnTo>
                    <a:pt x="2305" y="397"/>
                  </a:lnTo>
                  <a:lnTo>
                    <a:pt x="2318" y="290"/>
                  </a:lnTo>
                  <a:lnTo>
                    <a:pt x="2336" y="202"/>
                  </a:lnTo>
                  <a:lnTo>
                    <a:pt x="2357" y="130"/>
                  </a:lnTo>
                  <a:lnTo>
                    <a:pt x="2377" y="74"/>
                  </a:lnTo>
                  <a:lnTo>
                    <a:pt x="2394" y="36"/>
                  </a:lnTo>
                  <a:lnTo>
                    <a:pt x="2405" y="11"/>
                  </a:lnTo>
                  <a:lnTo>
                    <a:pt x="2406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2880" y="777"/>
              <a:ext cx="2277" cy="1385"/>
            </a:xfrm>
            <a:custGeom>
              <a:avLst/>
              <a:gdLst>
                <a:gd name="T0" fmla="*/ 2277 w 2277"/>
                <a:gd name="T1" fmla="*/ 0 h 1385"/>
                <a:gd name="T2" fmla="*/ 2274 w 2277"/>
                <a:gd name="T3" fmla="*/ 3 h 1385"/>
                <a:gd name="T4" fmla="*/ 2269 w 2277"/>
                <a:gd name="T5" fmla="*/ 6 h 1385"/>
                <a:gd name="T6" fmla="*/ 2262 w 2277"/>
                <a:gd name="T7" fmla="*/ 9 h 1385"/>
                <a:gd name="T8" fmla="*/ 2253 w 2277"/>
                <a:gd name="T9" fmla="*/ 12 h 1385"/>
                <a:gd name="T10" fmla="*/ 2244 w 2277"/>
                <a:gd name="T11" fmla="*/ 15 h 1385"/>
                <a:gd name="T12" fmla="*/ 2232 w 2277"/>
                <a:gd name="T13" fmla="*/ 18 h 1385"/>
                <a:gd name="T14" fmla="*/ 2219 w 2277"/>
                <a:gd name="T15" fmla="*/ 22 h 1385"/>
                <a:gd name="T16" fmla="*/ 2203 w 2277"/>
                <a:gd name="T17" fmla="*/ 25 h 1385"/>
                <a:gd name="T18" fmla="*/ 2186 w 2277"/>
                <a:gd name="T19" fmla="*/ 28 h 1385"/>
                <a:gd name="T20" fmla="*/ 2166 w 2277"/>
                <a:gd name="T21" fmla="*/ 29 h 1385"/>
                <a:gd name="T22" fmla="*/ 2144 w 2277"/>
                <a:gd name="T23" fmla="*/ 31 h 1385"/>
                <a:gd name="T24" fmla="*/ 2121 w 2277"/>
                <a:gd name="T25" fmla="*/ 32 h 1385"/>
                <a:gd name="T26" fmla="*/ 2095 w 2277"/>
                <a:gd name="T27" fmla="*/ 34 h 1385"/>
                <a:gd name="T28" fmla="*/ 2066 w 2277"/>
                <a:gd name="T29" fmla="*/ 36 h 1385"/>
                <a:gd name="T30" fmla="*/ 2035 w 2277"/>
                <a:gd name="T31" fmla="*/ 36 h 1385"/>
                <a:gd name="T32" fmla="*/ 2001 w 2277"/>
                <a:gd name="T33" fmla="*/ 36 h 1385"/>
                <a:gd name="T34" fmla="*/ 0 w 2277"/>
                <a:gd name="T35" fmla="*/ 36 h 1385"/>
                <a:gd name="T36" fmla="*/ 0 w 2277"/>
                <a:gd name="T37" fmla="*/ 53 h 1385"/>
                <a:gd name="T38" fmla="*/ 2001 w 2277"/>
                <a:gd name="T39" fmla="*/ 53 h 1385"/>
                <a:gd name="T40" fmla="*/ 2024 w 2277"/>
                <a:gd name="T41" fmla="*/ 53 h 1385"/>
                <a:gd name="T42" fmla="*/ 2047 w 2277"/>
                <a:gd name="T43" fmla="*/ 53 h 1385"/>
                <a:gd name="T44" fmla="*/ 2068 w 2277"/>
                <a:gd name="T45" fmla="*/ 53 h 1385"/>
                <a:gd name="T46" fmla="*/ 2089 w 2277"/>
                <a:gd name="T47" fmla="*/ 53 h 1385"/>
                <a:gd name="T48" fmla="*/ 2108 w 2277"/>
                <a:gd name="T49" fmla="*/ 51 h 1385"/>
                <a:gd name="T50" fmla="*/ 2126 w 2277"/>
                <a:gd name="T51" fmla="*/ 51 h 1385"/>
                <a:gd name="T52" fmla="*/ 2144 w 2277"/>
                <a:gd name="T53" fmla="*/ 49 h 1385"/>
                <a:gd name="T54" fmla="*/ 2160 w 2277"/>
                <a:gd name="T55" fmla="*/ 48 h 1385"/>
                <a:gd name="T56" fmla="*/ 2175 w 2277"/>
                <a:gd name="T57" fmla="*/ 46 h 1385"/>
                <a:gd name="T58" fmla="*/ 2190 w 2277"/>
                <a:gd name="T59" fmla="*/ 45 h 1385"/>
                <a:gd name="T60" fmla="*/ 2203 w 2277"/>
                <a:gd name="T61" fmla="*/ 43 h 1385"/>
                <a:gd name="T62" fmla="*/ 2216 w 2277"/>
                <a:gd name="T63" fmla="*/ 40 h 1385"/>
                <a:gd name="T64" fmla="*/ 2227 w 2277"/>
                <a:gd name="T65" fmla="*/ 39 h 1385"/>
                <a:gd name="T66" fmla="*/ 2238 w 2277"/>
                <a:gd name="T67" fmla="*/ 36 h 1385"/>
                <a:gd name="T68" fmla="*/ 2247 w 2277"/>
                <a:gd name="T69" fmla="*/ 32 h 1385"/>
                <a:gd name="T70" fmla="*/ 2256 w 2277"/>
                <a:gd name="T71" fmla="*/ 29 h 1385"/>
                <a:gd name="T72" fmla="*/ 2247 w 2277"/>
                <a:gd name="T73" fmla="*/ 80 h 1385"/>
                <a:gd name="T74" fmla="*/ 2241 w 2277"/>
                <a:gd name="T75" fmla="*/ 152 h 1385"/>
                <a:gd name="T76" fmla="*/ 2238 w 2277"/>
                <a:gd name="T77" fmla="*/ 245 h 1385"/>
                <a:gd name="T78" fmla="*/ 2238 w 2277"/>
                <a:gd name="T79" fmla="*/ 356 h 1385"/>
                <a:gd name="T80" fmla="*/ 2238 w 2277"/>
                <a:gd name="T81" fmla="*/ 1385 h 1385"/>
                <a:gd name="T82" fmla="*/ 2251 w 2277"/>
                <a:gd name="T83" fmla="*/ 1385 h 1385"/>
                <a:gd name="T84" fmla="*/ 2251 w 2277"/>
                <a:gd name="T85" fmla="*/ 356 h 1385"/>
                <a:gd name="T86" fmla="*/ 2253 w 2277"/>
                <a:gd name="T87" fmla="*/ 203 h 1385"/>
                <a:gd name="T88" fmla="*/ 2259 w 2277"/>
                <a:gd name="T89" fmla="*/ 96 h 1385"/>
                <a:gd name="T90" fmla="*/ 2268 w 2277"/>
                <a:gd name="T91" fmla="*/ 31 h 1385"/>
                <a:gd name="T92" fmla="*/ 2277 w 2277"/>
                <a:gd name="T93" fmla="*/ 0 h 138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277"/>
                <a:gd name="T142" fmla="*/ 0 h 1385"/>
                <a:gd name="T143" fmla="*/ 2277 w 2277"/>
                <a:gd name="T144" fmla="*/ 1385 h 138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277" h="1385">
                  <a:moveTo>
                    <a:pt x="2277" y="0"/>
                  </a:moveTo>
                  <a:lnTo>
                    <a:pt x="2274" y="3"/>
                  </a:lnTo>
                  <a:lnTo>
                    <a:pt x="2269" y="6"/>
                  </a:lnTo>
                  <a:lnTo>
                    <a:pt x="2262" y="9"/>
                  </a:lnTo>
                  <a:lnTo>
                    <a:pt x="2253" y="12"/>
                  </a:lnTo>
                  <a:lnTo>
                    <a:pt x="2244" y="15"/>
                  </a:lnTo>
                  <a:lnTo>
                    <a:pt x="2232" y="18"/>
                  </a:lnTo>
                  <a:lnTo>
                    <a:pt x="2219" y="22"/>
                  </a:lnTo>
                  <a:lnTo>
                    <a:pt x="2203" y="25"/>
                  </a:lnTo>
                  <a:lnTo>
                    <a:pt x="2186" y="28"/>
                  </a:lnTo>
                  <a:lnTo>
                    <a:pt x="2166" y="29"/>
                  </a:lnTo>
                  <a:lnTo>
                    <a:pt x="2144" y="31"/>
                  </a:lnTo>
                  <a:lnTo>
                    <a:pt x="2121" y="32"/>
                  </a:lnTo>
                  <a:lnTo>
                    <a:pt x="2095" y="34"/>
                  </a:lnTo>
                  <a:lnTo>
                    <a:pt x="2066" y="36"/>
                  </a:lnTo>
                  <a:lnTo>
                    <a:pt x="2035" y="36"/>
                  </a:lnTo>
                  <a:lnTo>
                    <a:pt x="2001" y="36"/>
                  </a:lnTo>
                  <a:lnTo>
                    <a:pt x="0" y="36"/>
                  </a:lnTo>
                  <a:lnTo>
                    <a:pt x="0" y="53"/>
                  </a:lnTo>
                  <a:lnTo>
                    <a:pt x="2001" y="53"/>
                  </a:lnTo>
                  <a:lnTo>
                    <a:pt x="2024" y="53"/>
                  </a:lnTo>
                  <a:lnTo>
                    <a:pt x="2047" y="53"/>
                  </a:lnTo>
                  <a:lnTo>
                    <a:pt x="2068" y="53"/>
                  </a:lnTo>
                  <a:lnTo>
                    <a:pt x="2089" y="53"/>
                  </a:lnTo>
                  <a:lnTo>
                    <a:pt x="2108" y="51"/>
                  </a:lnTo>
                  <a:lnTo>
                    <a:pt x="2126" y="51"/>
                  </a:lnTo>
                  <a:lnTo>
                    <a:pt x="2144" y="49"/>
                  </a:lnTo>
                  <a:lnTo>
                    <a:pt x="2160" y="48"/>
                  </a:lnTo>
                  <a:lnTo>
                    <a:pt x="2175" y="46"/>
                  </a:lnTo>
                  <a:lnTo>
                    <a:pt x="2190" y="45"/>
                  </a:lnTo>
                  <a:lnTo>
                    <a:pt x="2203" y="43"/>
                  </a:lnTo>
                  <a:lnTo>
                    <a:pt x="2216" y="40"/>
                  </a:lnTo>
                  <a:lnTo>
                    <a:pt x="2227" y="39"/>
                  </a:lnTo>
                  <a:lnTo>
                    <a:pt x="2238" y="36"/>
                  </a:lnTo>
                  <a:lnTo>
                    <a:pt x="2247" y="32"/>
                  </a:lnTo>
                  <a:lnTo>
                    <a:pt x="2256" y="29"/>
                  </a:lnTo>
                  <a:lnTo>
                    <a:pt x="2247" y="80"/>
                  </a:lnTo>
                  <a:lnTo>
                    <a:pt x="2241" y="152"/>
                  </a:lnTo>
                  <a:lnTo>
                    <a:pt x="2238" y="245"/>
                  </a:lnTo>
                  <a:lnTo>
                    <a:pt x="2238" y="356"/>
                  </a:lnTo>
                  <a:lnTo>
                    <a:pt x="2238" y="1385"/>
                  </a:lnTo>
                  <a:lnTo>
                    <a:pt x="2251" y="1385"/>
                  </a:lnTo>
                  <a:lnTo>
                    <a:pt x="2251" y="356"/>
                  </a:lnTo>
                  <a:lnTo>
                    <a:pt x="2253" y="203"/>
                  </a:lnTo>
                  <a:lnTo>
                    <a:pt x="2259" y="96"/>
                  </a:lnTo>
                  <a:lnTo>
                    <a:pt x="2268" y="31"/>
                  </a:lnTo>
                  <a:lnTo>
                    <a:pt x="2277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2880" y="730"/>
              <a:ext cx="2313" cy="1432"/>
            </a:xfrm>
            <a:custGeom>
              <a:avLst/>
              <a:gdLst>
                <a:gd name="T0" fmla="*/ 0 w 2313"/>
                <a:gd name="T1" fmla="*/ 83 h 1432"/>
                <a:gd name="T2" fmla="*/ 2001 w 2313"/>
                <a:gd name="T3" fmla="*/ 83 h 1432"/>
                <a:gd name="T4" fmla="*/ 2035 w 2313"/>
                <a:gd name="T5" fmla="*/ 83 h 1432"/>
                <a:gd name="T6" fmla="*/ 2066 w 2313"/>
                <a:gd name="T7" fmla="*/ 83 h 1432"/>
                <a:gd name="T8" fmla="*/ 2095 w 2313"/>
                <a:gd name="T9" fmla="*/ 81 h 1432"/>
                <a:gd name="T10" fmla="*/ 2121 w 2313"/>
                <a:gd name="T11" fmla="*/ 79 h 1432"/>
                <a:gd name="T12" fmla="*/ 2144 w 2313"/>
                <a:gd name="T13" fmla="*/ 78 h 1432"/>
                <a:gd name="T14" fmla="*/ 2166 w 2313"/>
                <a:gd name="T15" fmla="*/ 76 h 1432"/>
                <a:gd name="T16" fmla="*/ 2186 w 2313"/>
                <a:gd name="T17" fmla="*/ 75 h 1432"/>
                <a:gd name="T18" fmla="*/ 2203 w 2313"/>
                <a:gd name="T19" fmla="*/ 72 h 1432"/>
                <a:gd name="T20" fmla="*/ 2219 w 2313"/>
                <a:gd name="T21" fmla="*/ 69 h 1432"/>
                <a:gd name="T22" fmla="*/ 2232 w 2313"/>
                <a:gd name="T23" fmla="*/ 65 h 1432"/>
                <a:gd name="T24" fmla="*/ 2244 w 2313"/>
                <a:gd name="T25" fmla="*/ 62 h 1432"/>
                <a:gd name="T26" fmla="*/ 2253 w 2313"/>
                <a:gd name="T27" fmla="*/ 59 h 1432"/>
                <a:gd name="T28" fmla="*/ 2262 w 2313"/>
                <a:gd name="T29" fmla="*/ 56 h 1432"/>
                <a:gd name="T30" fmla="*/ 2269 w 2313"/>
                <a:gd name="T31" fmla="*/ 53 h 1432"/>
                <a:gd name="T32" fmla="*/ 2274 w 2313"/>
                <a:gd name="T33" fmla="*/ 50 h 1432"/>
                <a:gd name="T34" fmla="*/ 2277 w 2313"/>
                <a:gd name="T35" fmla="*/ 47 h 1432"/>
                <a:gd name="T36" fmla="*/ 2268 w 2313"/>
                <a:gd name="T37" fmla="*/ 78 h 1432"/>
                <a:gd name="T38" fmla="*/ 2259 w 2313"/>
                <a:gd name="T39" fmla="*/ 143 h 1432"/>
                <a:gd name="T40" fmla="*/ 2253 w 2313"/>
                <a:gd name="T41" fmla="*/ 250 h 1432"/>
                <a:gd name="T42" fmla="*/ 2251 w 2313"/>
                <a:gd name="T43" fmla="*/ 403 h 1432"/>
                <a:gd name="T44" fmla="*/ 2251 w 2313"/>
                <a:gd name="T45" fmla="*/ 1432 h 1432"/>
                <a:gd name="T46" fmla="*/ 2269 w 2313"/>
                <a:gd name="T47" fmla="*/ 1432 h 1432"/>
                <a:gd name="T48" fmla="*/ 2269 w 2313"/>
                <a:gd name="T49" fmla="*/ 403 h 1432"/>
                <a:gd name="T50" fmla="*/ 2271 w 2313"/>
                <a:gd name="T51" fmla="*/ 307 h 1432"/>
                <a:gd name="T52" fmla="*/ 2277 w 2313"/>
                <a:gd name="T53" fmla="*/ 227 h 1432"/>
                <a:gd name="T54" fmla="*/ 2285 w 2313"/>
                <a:gd name="T55" fmla="*/ 158 h 1432"/>
                <a:gd name="T56" fmla="*/ 2294 w 2313"/>
                <a:gd name="T57" fmla="*/ 103 h 1432"/>
                <a:gd name="T58" fmla="*/ 2303 w 2313"/>
                <a:gd name="T59" fmla="*/ 61 h 1432"/>
                <a:gd name="T60" fmla="*/ 2310 w 2313"/>
                <a:gd name="T61" fmla="*/ 30 h 1432"/>
                <a:gd name="T62" fmla="*/ 2313 w 2313"/>
                <a:gd name="T63" fmla="*/ 11 h 1432"/>
                <a:gd name="T64" fmla="*/ 2313 w 2313"/>
                <a:gd name="T65" fmla="*/ 2 h 1432"/>
                <a:gd name="T66" fmla="*/ 2311 w 2313"/>
                <a:gd name="T67" fmla="*/ 0 h 1432"/>
                <a:gd name="T68" fmla="*/ 2306 w 2313"/>
                <a:gd name="T69" fmla="*/ 2 h 1432"/>
                <a:gd name="T70" fmla="*/ 2300 w 2313"/>
                <a:gd name="T71" fmla="*/ 3 h 1432"/>
                <a:gd name="T72" fmla="*/ 2291 w 2313"/>
                <a:gd name="T73" fmla="*/ 7 h 1432"/>
                <a:gd name="T74" fmla="*/ 2280 w 2313"/>
                <a:gd name="T75" fmla="*/ 11 h 1432"/>
                <a:gd name="T76" fmla="*/ 2268 w 2313"/>
                <a:gd name="T77" fmla="*/ 16 h 1432"/>
                <a:gd name="T78" fmla="*/ 2252 w 2313"/>
                <a:gd name="T79" fmla="*/ 22 h 1432"/>
                <a:gd name="T80" fmla="*/ 2234 w 2313"/>
                <a:gd name="T81" fmla="*/ 27 h 1432"/>
                <a:gd name="T82" fmla="*/ 2214 w 2313"/>
                <a:gd name="T83" fmla="*/ 33 h 1432"/>
                <a:gd name="T84" fmla="*/ 2192 w 2313"/>
                <a:gd name="T85" fmla="*/ 39 h 1432"/>
                <a:gd name="T86" fmla="*/ 2167 w 2313"/>
                <a:gd name="T87" fmla="*/ 44 h 1432"/>
                <a:gd name="T88" fmla="*/ 2139 w 2313"/>
                <a:gd name="T89" fmla="*/ 48 h 1432"/>
                <a:gd name="T90" fmla="*/ 2108 w 2313"/>
                <a:gd name="T91" fmla="*/ 53 h 1432"/>
                <a:gd name="T92" fmla="*/ 2076 w 2313"/>
                <a:gd name="T93" fmla="*/ 56 h 1432"/>
                <a:gd name="T94" fmla="*/ 2040 w 2313"/>
                <a:gd name="T95" fmla="*/ 59 h 1432"/>
                <a:gd name="T96" fmla="*/ 2001 w 2313"/>
                <a:gd name="T97" fmla="*/ 59 h 1432"/>
                <a:gd name="T98" fmla="*/ 0 w 2313"/>
                <a:gd name="T99" fmla="*/ 59 h 1432"/>
                <a:gd name="T100" fmla="*/ 0 w 2313"/>
                <a:gd name="T101" fmla="*/ 83 h 143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313"/>
                <a:gd name="T154" fmla="*/ 0 h 1432"/>
                <a:gd name="T155" fmla="*/ 2313 w 2313"/>
                <a:gd name="T156" fmla="*/ 1432 h 143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313" h="1432">
                  <a:moveTo>
                    <a:pt x="0" y="83"/>
                  </a:moveTo>
                  <a:lnTo>
                    <a:pt x="2001" y="83"/>
                  </a:lnTo>
                  <a:lnTo>
                    <a:pt x="2035" y="83"/>
                  </a:lnTo>
                  <a:lnTo>
                    <a:pt x="2066" y="83"/>
                  </a:lnTo>
                  <a:lnTo>
                    <a:pt x="2095" y="81"/>
                  </a:lnTo>
                  <a:lnTo>
                    <a:pt x="2121" y="79"/>
                  </a:lnTo>
                  <a:lnTo>
                    <a:pt x="2144" y="78"/>
                  </a:lnTo>
                  <a:lnTo>
                    <a:pt x="2166" y="76"/>
                  </a:lnTo>
                  <a:lnTo>
                    <a:pt x="2186" y="75"/>
                  </a:lnTo>
                  <a:lnTo>
                    <a:pt x="2203" y="72"/>
                  </a:lnTo>
                  <a:lnTo>
                    <a:pt x="2219" y="69"/>
                  </a:lnTo>
                  <a:lnTo>
                    <a:pt x="2232" y="65"/>
                  </a:lnTo>
                  <a:lnTo>
                    <a:pt x="2244" y="62"/>
                  </a:lnTo>
                  <a:lnTo>
                    <a:pt x="2253" y="59"/>
                  </a:lnTo>
                  <a:lnTo>
                    <a:pt x="2262" y="56"/>
                  </a:lnTo>
                  <a:lnTo>
                    <a:pt x="2269" y="53"/>
                  </a:lnTo>
                  <a:lnTo>
                    <a:pt x="2274" y="50"/>
                  </a:lnTo>
                  <a:lnTo>
                    <a:pt x="2277" y="47"/>
                  </a:lnTo>
                  <a:lnTo>
                    <a:pt x="2268" y="78"/>
                  </a:lnTo>
                  <a:lnTo>
                    <a:pt x="2259" y="143"/>
                  </a:lnTo>
                  <a:lnTo>
                    <a:pt x="2253" y="250"/>
                  </a:lnTo>
                  <a:lnTo>
                    <a:pt x="2251" y="403"/>
                  </a:lnTo>
                  <a:lnTo>
                    <a:pt x="2251" y="1432"/>
                  </a:lnTo>
                  <a:lnTo>
                    <a:pt x="2269" y="1432"/>
                  </a:lnTo>
                  <a:lnTo>
                    <a:pt x="2269" y="403"/>
                  </a:lnTo>
                  <a:lnTo>
                    <a:pt x="2271" y="307"/>
                  </a:lnTo>
                  <a:lnTo>
                    <a:pt x="2277" y="227"/>
                  </a:lnTo>
                  <a:lnTo>
                    <a:pt x="2285" y="158"/>
                  </a:lnTo>
                  <a:lnTo>
                    <a:pt x="2294" y="103"/>
                  </a:lnTo>
                  <a:lnTo>
                    <a:pt x="2303" y="61"/>
                  </a:lnTo>
                  <a:lnTo>
                    <a:pt x="2310" y="30"/>
                  </a:lnTo>
                  <a:lnTo>
                    <a:pt x="2313" y="11"/>
                  </a:lnTo>
                  <a:lnTo>
                    <a:pt x="2313" y="2"/>
                  </a:lnTo>
                  <a:lnTo>
                    <a:pt x="2311" y="0"/>
                  </a:lnTo>
                  <a:lnTo>
                    <a:pt x="2306" y="2"/>
                  </a:lnTo>
                  <a:lnTo>
                    <a:pt x="2300" y="3"/>
                  </a:lnTo>
                  <a:lnTo>
                    <a:pt x="2291" y="7"/>
                  </a:lnTo>
                  <a:lnTo>
                    <a:pt x="2280" y="11"/>
                  </a:lnTo>
                  <a:lnTo>
                    <a:pt x="2268" y="16"/>
                  </a:lnTo>
                  <a:lnTo>
                    <a:pt x="2252" y="22"/>
                  </a:lnTo>
                  <a:lnTo>
                    <a:pt x="2234" y="27"/>
                  </a:lnTo>
                  <a:lnTo>
                    <a:pt x="2214" y="33"/>
                  </a:lnTo>
                  <a:lnTo>
                    <a:pt x="2192" y="39"/>
                  </a:lnTo>
                  <a:lnTo>
                    <a:pt x="2167" y="44"/>
                  </a:lnTo>
                  <a:lnTo>
                    <a:pt x="2139" y="48"/>
                  </a:lnTo>
                  <a:lnTo>
                    <a:pt x="2108" y="53"/>
                  </a:lnTo>
                  <a:lnTo>
                    <a:pt x="2076" y="56"/>
                  </a:lnTo>
                  <a:lnTo>
                    <a:pt x="2040" y="59"/>
                  </a:lnTo>
                  <a:lnTo>
                    <a:pt x="2001" y="59"/>
                  </a:lnTo>
                  <a:lnTo>
                    <a:pt x="0" y="59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5010" y="695"/>
              <a:ext cx="565" cy="1467"/>
            </a:xfrm>
            <a:custGeom>
              <a:avLst/>
              <a:gdLst>
                <a:gd name="T0" fmla="*/ 563 w 565"/>
                <a:gd name="T1" fmla="*/ 118 h 1467"/>
                <a:gd name="T2" fmla="*/ 562 w 565"/>
                <a:gd name="T3" fmla="*/ 178 h 1467"/>
                <a:gd name="T4" fmla="*/ 550 w 565"/>
                <a:gd name="T5" fmla="*/ 211 h 1467"/>
                <a:gd name="T6" fmla="*/ 538 w 565"/>
                <a:gd name="T7" fmla="*/ 211 h 1467"/>
                <a:gd name="T8" fmla="*/ 554 w 565"/>
                <a:gd name="T9" fmla="*/ 139 h 1467"/>
                <a:gd name="T10" fmla="*/ 545 w 565"/>
                <a:gd name="T11" fmla="*/ 87 h 1467"/>
                <a:gd name="T12" fmla="*/ 523 w 565"/>
                <a:gd name="T13" fmla="*/ 55 h 1467"/>
                <a:gd name="T14" fmla="*/ 483 w 565"/>
                <a:gd name="T15" fmla="*/ 32 h 1467"/>
                <a:gd name="T16" fmla="*/ 423 w 565"/>
                <a:gd name="T17" fmla="*/ 37 h 1467"/>
                <a:gd name="T18" fmla="*/ 377 w 565"/>
                <a:gd name="T19" fmla="*/ 96 h 1467"/>
                <a:gd name="T20" fmla="*/ 351 w 565"/>
                <a:gd name="T21" fmla="*/ 116 h 1467"/>
                <a:gd name="T22" fmla="*/ 326 w 565"/>
                <a:gd name="T23" fmla="*/ 110 h 1467"/>
                <a:gd name="T24" fmla="*/ 335 w 565"/>
                <a:gd name="T25" fmla="*/ 121 h 1467"/>
                <a:gd name="T26" fmla="*/ 354 w 565"/>
                <a:gd name="T27" fmla="*/ 153 h 1467"/>
                <a:gd name="T28" fmla="*/ 361 w 565"/>
                <a:gd name="T29" fmla="*/ 189 h 1467"/>
                <a:gd name="T30" fmla="*/ 353 w 565"/>
                <a:gd name="T31" fmla="*/ 218 h 1467"/>
                <a:gd name="T32" fmla="*/ 326 w 565"/>
                <a:gd name="T33" fmla="*/ 238 h 1467"/>
                <a:gd name="T34" fmla="*/ 303 w 565"/>
                <a:gd name="T35" fmla="*/ 235 h 1467"/>
                <a:gd name="T36" fmla="*/ 315 w 565"/>
                <a:gd name="T37" fmla="*/ 203 h 1467"/>
                <a:gd name="T38" fmla="*/ 296 w 565"/>
                <a:gd name="T39" fmla="*/ 173 h 1467"/>
                <a:gd name="T40" fmla="*/ 259 w 565"/>
                <a:gd name="T41" fmla="*/ 178 h 1467"/>
                <a:gd name="T42" fmla="*/ 219 w 565"/>
                <a:gd name="T43" fmla="*/ 268 h 1467"/>
                <a:gd name="T44" fmla="*/ 212 w 565"/>
                <a:gd name="T45" fmla="*/ 355 h 1467"/>
                <a:gd name="T46" fmla="*/ 229 w 565"/>
                <a:gd name="T47" fmla="*/ 352 h 1467"/>
                <a:gd name="T48" fmla="*/ 246 w 565"/>
                <a:gd name="T49" fmla="*/ 349 h 1467"/>
                <a:gd name="T50" fmla="*/ 257 w 565"/>
                <a:gd name="T51" fmla="*/ 342 h 1467"/>
                <a:gd name="T52" fmla="*/ 264 w 565"/>
                <a:gd name="T53" fmla="*/ 342 h 1467"/>
                <a:gd name="T54" fmla="*/ 265 w 565"/>
                <a:gd name="T55" fmla="*/ 342 h 1467"/>
                <a:gd name="T56" fmla="*/ 257 w 565"/>
                <a:gd name="T57" fmla="*/ 1467 h 1467"/>
                <a:gd name="T58" fmla="*/ 218 w 565"/>
                <a:gd name="T59" fmla="*/ 369 h 1467"/>
                <a:gd name="T60" fmla="*/ 161 w 565"/>
                <a:gd name="T61" fmla="*/ 369 h 1467"/>
                <a:gd name="T62" fmla="*/ 108 w 565"/>
                <a:gd name="T63" fmla="*/ 356 h 1467"/>
                <a:gd name="T64" fmla="*/ 60 w 565"/>
                <a:gd name="T65" fmla="*/ 332 h 1467"/>
                <a:gd name="T66" fmla="*/ 20 w 565"/>
                <a:gd name="T67" fmla="*/ 299 h 1467"/>
                <a:gd name="T68" fmla="*/ 9 w 565"/>
                <a:gd name="T69" fmla="*/ 262 h 1467"/>
                <a:gd name="T70" fmla="*/ 66 w 565"/>
                <a:gd name="T71" fmla="*/ 318 h 1467"/>
                <a:gd name="T72" fmla="*/ 143 w 565"/>
                <a:gd name="T73" fmla="*/ 350 h 1467"/>
                <a:gd name="T74" fmla="*/ 203 w 565"/>
                <a:gd name="T75" fmla="*/ 307 h 1467"/>
                <a:gd name="T76" fmla="*/ 237 w 565"/>
                <a:gd name="T77" fmla="*/ 162 h 1467"/>
                <a:gd name="T78" fmla="*/ 311 w 565"/>
                <a:gd name="T79" fmla="*/ 48 h 1467"/>
                <a:gd name="T80" fmla="*/ 363 w 565"/>
                <a:gd name="T81" fmla="*/ 12 h 1467"/>
                <a:gd name="T82" fmla="*/ 402 w 565"/>
                <a:gd name="T83" fmla="*/ 3 h 1467"/>
                <a:gd name="T84" fmla="*/ 447 w 565"/>
                <a:gd name="T85" fmla="*/ 1 h 1467"/>
                <a:gd name="T86" fmla="*/ 492 w 565"/>
                <a:gd name="T87" fmla="*/ 11 h 1467"/>
                <a:gd name="T88" fmla="*/ 528 w 565"/>
                <a:gd name="T89" fmla="*/ 35 h 146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65"/>
                <a:gd name="T136" fmla="*/ 0 h 1467"/>
                <a:gd name="T137" fmla="*/ 565 w 565"/>
                <a:gd name="T138" fmla="*/ 1467 h 146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65" h="1467">
                  <a:moveTo>
                    <a:pt x="546" y="62"/>
                  </a:moveTo>
                  <a:lnTo>
                    <a:pt x="557" y="91"/>
                  </a:lnTo>
                  <a:lnTo>
                    <a:pt x="563" y="118"/>
                  </a:lnTo>
                  <a:lnTo>
                    <a:pt x="565" y="141"/>
                  </a:lnTo>
                  <a:lnTo>
                    <a:pt x="565" y="161"/>
                  </a:lnTo>
                  <a:lnTo>
                    <a:pt x="562" y="178"/>
                  </a:lnTo>
                  <a:lnTo>
                    <a:pt x="558" y="193"/>
                  </a:lnTo>
                  <a:lnTo>
                    <a:pt x="553" y="203"/>
                  </a:lnTo>
                  <a:lnTo>
                    <a:pt x="550" y="211"/>
                  </a:lnTo>
                  <a:lnTo>
                    <a:pt x="544" y="218"/>
                  </a:lnTo>
                  <a:lnTo>
                    <a:pt x="539" y="218"/>
                  </a:lnTo>
                  <a:lnTo>
                    <a:pt x="538" y="211"/>
                  </a:lnTo>
                  <a:lnTo>
                    <a:pt x="542" y="190"/>
                  </a:lnTo>
                  <a:lnTo>
                    <a:pt x="551" y="162"/>
                  </a:lnTo>
                  <a:lnTo>
                    <a:pt x="554" y="139"/>
                  </a:lnTo>
                  <a:lnTo>
                    <a:pt x="553" y="119"/>
                  </a:lnTo>
                  <a:lnTo>
                    <a:pt x="551" y="102"/>
                  </a:lnTo>
                  <a:lnTo>
                    <a:pt x="545" y="87"/>
                  </a:lnTo>
                  <a:lnTo>
                    <a:pt x="538" y="74"/>
                  </a:lnTo>
                  <a:lnTo>
                    <a:pt x="530" y="65"/>
                  </a:lnTo>
                  <a:lnTo>
                    <a:pt x="523" y="55"/>
                  </a:lnTo>
                  <a:lnTo>
                    <a:pt x="514" y="48"/>
                  </a:lnTo>
                  <a:lnTo>
                    <a:pt x="500" y="38"/>
                  </a:lnTo>
                  <a:lnTo>
                    <a:pt x="483" y="32"/>
                  </a:lnTo>
                  <a:lnTo>
                    <a:pt x="464" y="28"/>
                  </a:lnTo>
                  <a:lnTo>
                    <a:pt x="444" y="29"/>
                  </a:lnTo>
                  <a:lnTo>
                    <a:pt x="423" y="37"/>
                  </a:lnTo>
                  <a:lnTo>
                    <a:pt x="404" y="52"/>
                  </a:lnTo>
                  <a:lnTo>
                    <a:pt x="386" y="79"/>
                  </a:lnTo>
                  <a:lnTo>
                    <a:pt x="377" y="96"/>
                  </a:lnTo>
                  <a:lnTo>
                    <a:pt x="368" y="107"/>
                  </a:lnTo>
                  <a:lnTo>
                    <a:pt x="360" y="114"/>
                  </a:lnTo>
                  <a:lnTo>
                    <a:pt x="351" y="116"/>
                  </a:lnTo>
                  <a:lnTo>
                    <a:pt x="343" y="116"/>
                  </a:lnTo>
                  <a:lnTo>
                    <a:pt x="335" y="114"/>
                  </a:lnTo>
                  <a:lnTo>
                    <a:pt x="326" y="110"/>
                  </a:lnTo>
                  <a:lnTo>
                    <a:pt x="315" y="107"/>
                  </a:lnTo>
                  <a:lnTo>
                    <a:pt x="326" y="113"/>
                  </a:lnTo>
                  <a:lnTo>
                    <a:pt x="335" y="121"/>
                  </a:lnTo>
                  <a:lnTo>
                    <a:pt x="343" y="130"/>
                  </a:lnTo>
                  <a:lnTo>
                    <a:pt x="349" y="141"/>
                  </a:lnTo>
                  <a:lnTo>
                    <a:pt x="354" y="153"/>
                  </a:lnTo>
                  <a:lnTo>
                    <a:pt x="357" y="164"/>
                  </a:lnTo>
                  <a:lnTo>
                    <a:pt x="360" y="176"/>
                  </a:lnTo>
                  <a:lnTo>
                    <a:pt x="361" y="189"/>
                  </a:lnTo>
                  <a:lnTo>
                    <a:pt x="360" y="200"/>
                  </a:lnTo>
                  <a:lnTo>
                    <a:pt x="357" y="209"/>
                  </a:lnTo>
                  <a:lnTo>
                    <a:pt x="353" y="218"/>
                  </a:lnTo>
                  <a:lnTo>
                    <a:pt x="345" y="226"/>
                  </a:lnTo>
                  <a:lnTo>
                    <a:pt x="336" y="232"/>
                  </a:lnTo>
                  <a:lnTo>
                    <a:pt x="326" y="238"/>
                  </a:lnTo>
                  <a:lnTo>
                    <a:pt x="313" y="242"/>
                  </a:lnTo>
                  <a:lnTo>
                    <a:pt x="300" y="242"/>
                  </a:lnTo>
                  <a:lnTo>
                    <a:pt x="303" y="235"/>
                  </a:lnTo>
                  <a:lnTo>
                    <a:pt x="309" y="229"/>
                  </a:lnTo>
                  <a:lnTo>
                    <a:pt x="315" y="220"/>
                  </a:lnTo>
                  <a:lnTo>
                    <a:pt x="315" y="203"/>
                  </a:lnTo>
                  <a:lnTo>
                    <a:pt x="312" y="192"/>
                  </a:lnTo>
                  <a:lnTo>
                    <a:pt x="305" y="181"/>
                  </a:lnTo>
                  <a:lnTo>
                    <a:pt x="296" y="173"/>
                  </a:lnTo>
                  <a:lnTo>
                    <a:pt x="285" y="169"/>
                  </a:lnTo>
                  <a:lnTo>
                    <a:pt x="272" y="170"/>
                  </a:lnTo>
                  <a:lnTo>
                    <a:pt x="259" y="178"/>
                  </a:lnTo>
                  <a:lnTo>
                    <a:pt x="247" y="193"/>
                  </a:lnTo>
                  <a:lnTo>
                    <a:pt x="234" y="220"/>
                  </a:lnTo>
                  <a:lnTo>
                    <a:pt x="219" y="268"/>
                  </a:lnTo>
                  <a:lnTo>
                    <a:pt x="215" y="307"/>
                  </a:lnTo>
                  <a:lnTo>
                    <a:pt x="213" y="335"/>
                  </a:lnTo>
                  <a:lnTo>
                    <a:pt x="212" y="355"/>
                  </a:lnTo>
                  <a:lnTo>
                    <a:pt x="218" y="355"/>
                  </a:lnTo>
                  <a:lnTo>
                    <a:pt x="224" y="353"/>
                  </a:lnTo>
                  <a:lnTo>
                    <a:pt x="229" y="352"/>
                  </a:lnTo>
                  <a:lnTo>
                    <a:pt x="235" y="352"/>
                  </a:lnTo>
                  <a:lnTo>
                    <a:pt x="240" y="350"/>
                  </a:lnTo>
                  <a:lnTo>
                    <a:pt x="246" y="349"/>
                  </a:lnTo>
                  <a:lnTo>
                    <a:pt x="251" y="345"/>
                  </a:lnTo>
                  <a:lnTo>
                    <a:pt x="257" y="344"/>
                  </a:lnTo>
                  <a:lnTo>
                    <a:pt x="257" y="342"/>
                  </a:lnTo>
                  <a:lnTo>
                    <a:pt x="263" y="342"/>
                  </a:lnTo>
                  <a:lnTo>
                    <a:pt x="264" y="342"/>
                  </a:lnTo>
                  <a:lnTo>
                    <a:pt x="265" y="342"/>
                  </a:lnTo>
                  <a:lnTo>
                    <a:pt x="271" y="342"/>
                  </a:lnTo>
                  <a:lnTo>
                    <a:pt x="271" y="1467"/>
                  </a:lnTo>
                  <a:lnTo>
                    <a:pt x="257" y="1467"/>
                  </a:lnTo>
                  <a:lnTo>
                    <a:pt x="257" y="361"/>
                  </a:lnTo>
                  <a:lnTo>
                    <a:pt x="237" y="366"/>
                  </a:lnTo>
                  <a:lnTo>
                    <a:pt x="218" y="369"/>
                  </a:lnTo>
                  <a:lnTo>
                    <a:pt x="198" y="370"/>
                  </a:lnTo>
                  <a:lnTo>
                    <a:pt x="180" y="370"/>
                  </a:lnTo>
                  <a:lnTo>
                    <a:pt x="161" y="369"/>
                  </a:lnTo>
                  <a:lnTo>
                    <a:pt x="143" y="366"/>
                  </a:lnTo>
                  <a:lnTo>
                    <a:pt x="125" y="361"/>
                  </a:lnTo>
                  <a:lnTo>
                    <a:pt x="108" y="356"/>
                  </a:lnTo>
                  <a:lnTo>
                    <a:pt x="91" y="349"/>
                  </a:lnTo>
                  <a:lnTo>
                    <a:pt x="75" y="341"/>
                  </a:lnTo>
                  <a:lnTo>
                    <a:pt x="60" y="332"/>
                  </a:lnTo>
                  <a:lnTo>
                    <a:pt x="47" y="321"/>
                  </a:lnTo>
                  <a:lnTo>
                    <a:pt x="33" y="310"/>
                  </a:lnTo>
                  <a:lnTo>
                    <a:pt x="20" y="299"/>
                  </a:lnTo>
                  <a:lnTo>
                    <a:pt x="9" y="285"/>
                  </a:lnTo>
                  <a:lnTo>
                    <a:pt x="0" y="273"/>
                  </a:lnTo>
                  <a:lnTo>
                    <a:pt x="9" y="262"/>
                  </a:lnTo>
                  <a:lnTo>
                    <a:pt x="25" y="282"/>
                  </a:lnTo>
                  <a:lnTo>
                    <a:pt x="44" y="300"/>
                  </a:lnTo>
                  <a:lnTo>
                    <a:pt x="66" y="318"/>
                  </a:lnTo>
                  <a:lnTo>
                    <a:pt x="90" y="332"/>
                  </a:lnTo>
                  <a:lnTo>
                    <a:pt x="115" y="342"/>
                  </a:lnTo>
                  <a:lnTo>
                    <a:pt x="143" y="350"/>
                  </a:lnTo>
                  <a:lnTo>
                    <a:pt x="171" y="355"/>
                  </a:lnTo>
                  <a:lnTo>
                    <a:pt x="200" y="355"/>
                  </a:lnTo>
                  <a:lnTo>
                    <a:pt x="203" y="307"/>
                  </a:lnTo>
                  <a:lnTo>
                    <a:pt x="210" y="257"/>
                  </a:lnTo>
                  <a:lnTo>
                    <a:pt x="222" y="209"/>
                  </a:lnTo>
                  <a:lnTo>
                    <a:pt x="237" y="162"/>
                  </a:lnTo>
                  <a:lnTo>
                    <a:pt x="258" y="119"/>
                  </a:lnTo>
                  <a:lnTo>
                    <a:pt x="283" y="82"/>
                  </a:lnTo>
                  <a:lnTo>
                    <a:pt x="311" y="48"/>
                  </a:lnTo>
                  <a:lnTo>
                    <a:pt x="343" y="23"/>
                  </a:lnTo>
                  <a:lnTo>
                    <a:pt x="353" y="18"/>
                  </a:lnTo>
                  <a:lnTo>
                    <a:pt x="363" y="12"/>
                  </a:lnTo>
                  <a:lnTo>
                    <a:pt x="375" y="9"/>
                  </a:lnTo>
                  <a:lnTo>
                    <a:pt x="389" y="6"/>
                  </a:lnTo>
                  <a:lnTo>
                    <a:pt x="402" y="3"/>
                  </a:lnTo>
                  <a:lnTo>
                    <a:pt x="417" y="1"/>
                  </a:lnTo>
                  <a:lnTo>
                    <a:pt x="432" y="0"/>
                  </a:lnTo>
                  <a:lnTo>
                    <a:pt x="447" y="1"/>
                  </a:lnTo>
                  <a:lnTo>
                    <a:pt x="462" y="3"/>
                  </a:lnTo>
                  <a:lnTo>
                    <a:pt x="477" y="6"/>
                  </a:lnTo>
                  <a:lnTo>
                    <a:pt x="492" y="11"/>
                  </a:lnTo>
                  <a:lnTo>
                    <a:pt x="505" y="17"/>
                  </a:lnTo>
                  <a:lnTo>
                    <a:pt x="517" y="26"/>
                  </a:lnTo>
                  <a:lnTo>
                    <a:pt x="528" y="35"/>
                  </a:lnTo>
                  <a:lnTo>
                    <a:pt x="538" y="48"/>
                  </a:lnTo>
                  <a:lnTo>
                    <a:pt x="546" y="62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5359" y="12"/>
              <a:ext cx="391" cy="504"/>
            </a:xfrm>
            <a:custGeom>
              <a:avLst/>
              <a:gdLst>
                <a:gd name="T0" fmla="*/ 346 w 391"/>
                <a:gd name="T1" fmla="*/ 83 h 504"/>
                <a:gd name="T2" fmla="*/ 365 w 391"/>
                <a:gd name="T3" fmla="*/ 47 h 504"/>
                <a:gd name="T4" fmla="*/ 382 w 391"/>
                <a:gd name="T5" fmla="*/ 22 h 504"/>
                <a:gd name="T6" fmla="*/ 391 w 391"/>
                <a:gd name="T7" fmla="*/ 7 h 504"/>
                <a:gd name="T8" fmla="*/ 387 w 391"/>
                <a:gd name="T9" fmla="*/ 0 h 504"/>
                <a:gd name="T10" fmla="*/ 375 w 391"/>
                <a:gd name="T11" fmla="*/ 11 h 504"/>
                <a:gd name="T12" fmla="*/ 355 w 391"/>
                <a:gd name="T13" fmla="*/ 33 h 504"/>
                <a:gd name="T14" fmla="*/ 328 w 391"/>
                <a:gd name="T15" fmla="*/ 59 h 504"/>
                <a:gd name="T16" fmla="*/ 287 w 391"/>
                <a:gd name="T17" fmla="*/ 81 h 504"/>
                <a:gd name="T18" fmla="*/ 238 w 391"/>
                <a:gd name="T19" fmla="*/ 93 h 504"/>
                <a:gd name="T20" fmla="*/ 193 w 391"/>
                <a:gd name="T21" fmla="*/ 107 h 504"/>
                <a:gd name="T22" fmla="*/ 163 w 391"/>
                <a:gd name="T23" fmla="*/ 142 h 504"/>
                <a:gd name="T24" fmla="*/ 152 w 391"/>
                <a:gd name="T25" fmla="*/ 160 h 504"/>
                <a:gd name="T26" fmla="*/ 140 w 391"/>
                <a:gd name="T27" fmla="*/ 135 h 504"/>
                <a:gd name="T28" fmla="*/ 118 w 391"/>
                <a:gd name="T29" fmla="*/ 114 h 504"/>
                <a:gd name="T30" fmla="*/ 85 w 391"/>
                <a:gd name="T31" fmla="*/ 103 h 504"/>
                <a:gd name="T32" fmla="*/ 47 w 391"/>
                <a:gd name="T33" fmla="*/ 109 h 504"/>
                <a:gd name="T34" fmla="*/ 18 w 391"/>
                <a:gd name="T35" fmla="*/ 138 h 504"/>
                <a:gd name="T36" fmla="*/ 4 w 391"/>
                <a:gd name="T37" fmla="*/ 186 h 504"/>
                <a:gd name="T38" fmla="*/ 1 w 391"/>
                <a:gd name="T39" fmla="*/ 242 h 504"/>
                <a:gd name="T40" fmla="*/ 6 w 391"/>
                <a:gd name="T41" fmla="*/ 261 h 504"/>
                <a:gd name="T42" fmla="*/ 14 w 391"/>
                <a:gd name="T43" fmla="*/ 239 h 504"/>
                <a:gd name="T44" fmla="*/ 31 w 391"/>
                <a:gd name="T45" fmla="*/ 224 h 504"/>
                <a:gd name="T46" fmla="*/ 53 w 391"/>
                <a:gd name="T47" fmla="*/ 224 h 504"/>
                <a:gd name="T48" fmla="*/ 80 w 391"/>
                <a:gd name="T49" fmla="*/ 252 h 504"/>
                <a:gd name="T50" fmla="*/ 90 w 391"/>
                <a:gd name="T51" fmla="*/ 300 h 504"/>
                <a:gd name="T52" fmla="*/ 79 w 391"/>
                <a:gd name="T53" fmla="*/ 349 h 504"/>
                <a:gd name="T54" fmla="*/ 64 w 391"/>
                <a:gd name="T55" fmla="*/ 393 h 504"/>
                <a:gd name="T56" fmla="*/ 50 w 391"/>
                <a:gd name="T57" fmla="*/ 419 h 504"/>
                <a:gd name="T58" fmla="*/ 37 w 391"/>
                <a:gd name="T59" fmla="*/ 444 h 504"/>
                <a:gd name="T60" fmla="*/ 24 w 391"/>
                <a:gd name="T61" fmla="*/ 466 h 504"/>
                <a:gd name="T62" fmla="*/ 14 w 391"/>
                <a:gd name="T63" fmla="*/ 484 h 504"/>
                <a:gd name="T64" fmla="*/ 17 w 391"/>
                <a:gd name="T65" fmla="*/ 487 h 504"/>
                <a:gd name="T66" fmla="*/ 31 w 391"/>
                <a:gd name="T67" fmla="*/ 475 h 504"/>
                <a:gd name="T68" fmla="*/ 48 w 391"/>
                <a:gd name="T69" fmla="*/ 458 h 504"/>
                <a:gd name="T70" fmla="*/ 67 w 391"/>
                <a:gd name="T71" fmla="*/ 441 h 504"/>
                <a:gd name="T72" fmla="*/ 88 w 391"/>
                <a:gd name="T73" fmla="*/ 424 h 504"/>
                <a:gd name="T74" fmla="*/ 121 w 391"/>
                <a:gd name="T75" fmla="*/ 404 h 504"/>
                <a:gd name="T76" fmla="*/ 160 w 391"/>
                <a:gd name="T77" fmla="*/ 390 h 504"/>
                <a:gd name="T78" fmla="*/ 197 w 391"/>
                <a:gd name="T79" fmla="*/ 402 h 504"/>
                <a:gd name="T80" fmla="*/ 217 w 391"/>
                <a:gd name="T81" fmla="*/ 438 h 504"/>
                <a:gd name="T82" fmla="*/ 217 w 391"/>
                <a:gd name="T83" fmla="*/ 466 h 504"/>
                <a:gd name="T84" fmla="*/ 205 w 391"/>
                <a:gd name="T85" fmla="*/ 486 h 504"/>
                <a:gd name="T86" fmla="*/ 190 w 391"/>
                <a:gd name="T87" fmla="*/ 497 h 504"/>
                <a:gd name="T88" fmla="*/ 204 w 391"/>
                <a:gd name="T89" fmla="*/ 503 h 504"/>
                <a:gd name="T90" fmla="*/ 247 w 391"/>
                <a:gd name="T91" fmla="*/ 501 h 504"/>
                <a:gd name="T92" fmla="*/ 283 w 391"/>
                <a:gd name="T93" fmla="*/ 481 h 504"/>
                <a:gd name="T94" fmla="*/ 307 w 391"/>
                <a:gd name="T95" fmla="*/ 445 h 504"/>
                <a:gd name="T96" fmla="*/ 311 w 391"/>
                <a:gd name="T97" fmla="*/ 396 h 504"/>
                <a:gd name="T98" fmla="*/ 303 w 391"/>
                <a:gd name="T99" fmla="*/ 354 h 504"/>
                <a:gd name="T100" fmla="*/ 287 w 391"/>
                <a:gd name="T101" fmla="*/ 324 h 504"/>
                <a:gd name="T102" fmla="*/ 268 w 391"/>
                <a:gd name="T103" fmla="*/ 309 h 504"/>
                <a:gd name="T104" fmla="*/ 282 w 391"/>
                <a:gd name="T105" fmla="*/ 295 h 504"/>
                <a:gd name="T106" fmla="*/ 309 w 391"/>
                <a:gd name="T107" fmla="*/ 255 h 504"/>
                <a:gd name="T108" fmla="*/ 319 w 391"/>
                <a:gd name="T109" fmla="*/ 199 h 504"/>
                <a:gd name="T110" fmla="*/ 329 w 391"/>
                <a:gd name="T111" fmla="*/ 135 h 50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1"/>
                <a:gd name="T169" fmla="*/ 0 h 504"/>
                <a:gd name="T170" fmla="*/ 391 w 391"/>
                <a:gd name="T171" fmla="*/ 504 h 50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1" h="504">
                  <a:moveTo>
                    <a:pt x="337" y="104"/>
                  </a:moveTo>
                  <a:lnTo>
                    <a:pt x="346" y="83"/>
                  </a:lnTo>
                  <a:lnTo>
                    <a:pt x="355" y="62"/>
                  </a:lnTo>
                  <a:lnTo>
                    <a:pt x="365" y="47"/>
                  </a:lnTo>
                  <a:lnTo>
                    <a:pt x="375" y="33"/>
                  </a:lnTo>
                  <a:lnTo>
                    <a:pt x="382" y="22"/>
                  </a:lnTo>
                  <a:lnTo>
                    <a:pt x="388" y="13"/>
                  </a:lnTo>
                  <a:lnTo>
                    <a:pt x="391" y="7"/>
                  </a:lnTo>
                  <a:lnTo>
                    <a:pt x="390" y="2"/>
                  </a:lnTo>
                  <a:lnTo>
                    <a:pt x="387" y="0"/>
                  </a:lnTo>
                  <a:lnTo>
                    <a:pt x="381" y="4"/>
                  </a:lnTo>
                  <a:lnTo>
                    <a:pt x="375" y="11"/>
                  </a:lnTo>
                  <a:lnTo>
                    <a:pt x="365" y="22"/>
                  </a:lnTo>
                  <a:lnTo>
                    <a:pt x="355" y="33"/>
                  </a:lnTo>
                  <a:lnTo>
                    <a:pt x="342" y="47"/>
                  </a:lnTo>
                  <a:lnTo>
                    <a:pt x="328" y="59"/>
                  </a:lnTo>
                  <a:lnTo>
                    <a:pt x="311" y="70"/>
                  </a:lnTo>
                  <a:lnTo>
                    <a:pt x="287" y="81"/>
                  </a:lnTo>
                  <a:lnTo>
                    <a:pt x="262" y="87"/>
                  </a:lnTo>
                  <a:lnTo>
                    <a:pt x="238" y="93"/>
                  </a:lnTo>
                  <a:lnTo>
                    <a:pt x="215" y="98"/>
                  </a:lnTo>
                  <a:lnTo>
                    <a:pt x="193" y="107"/>
                  </a:lnTo>
                  <a:lnTo>
                    <a:pt x="177" y="121"/>
                  </a:lnTo>
                  <a:lnTo>
                    <a:pt x="163" y="142"/>
                  </a:lnTo>
                  <a:lnTo>
                    <a:pt x="155" y="173"/>
                  </a:lnTo>
                  <a:lnTo>
                    <a:pt x="152" y="160"/>
                  </a:lnTo>
                  <a:lnTo>
                    <a:pt x="148" y="148"/>
                  </a:lnTo>
                  <a:lnTo>
                    <a:pt x="140" y="135"/>
                  </a:lnTo>
                  <a:lnTo>
                    <a:pt x="130" y="123"/>
                  </a:lnTo>
                  <a:lnTo>
                    <a:pt x="118" y="114"/>
                  </a:lnTo>
                  <a:lnTo>
                    <a:pt x="102" y="107"/>
                  </a:lnTo>
                  <a:lnTo>
                    <a:pt x="85" y="103"/>
                  </a:lnTo>
                  <a:lnTo>
                    <a:pt x="66" y="103"/>
                  </a:lnTo>
                  <a:lnTo>
                    <a:pt x="47" y="109"/>
                  </a:lnTo>
                  <a:lnTo>
                    <a:pt x="31" y="121"/>
                  </a:lnTo>
                  <a:lnTo>
                    <a:pt x="18" y="138"/>
                  </a:lnTo>
                  <a:lnTo>
                    <a:pt x="10" y="160"/>
                  </a:lnTo>
                  <a:lnTo>
                    <a:pt x="4" y="186"/>
                  </a:lnTo>
                  <a:lnTo>
                    <a:pt x="0" y="213"/>
                  </a:lnTo>
                  <a:lnTo>
                    <a:pt x="1" y="242"/>
                  </a:lnTo>
                  <a:lnTo>
                    <a:pt x="5" y="270"/>
                  </a:lnTo>
                  <a:lnTo>
                    <a:pt x="6" y="261"/>
                  </a:lnTo>
                  <a:lnTo>
                    <a:pt x="10" y="250"/>
                  </a:lnTo>
                  <a:lnTo>
                    <a:pt x="14" y="239"/>
                  </a:lnTo>
                  <a:lnTo>
                    <a:pt x="22" y="230"/>
                  </a:lnTo>
                  <a:lnTo>
                    <a:pt x="31" y="224"/>
                  </a:lnTo>
                  <a:lnTo>
                    <a:pt x="41" y="222"/>
                  </a:lnTo>
                  <a:lnTo>
                    <a:pt x="53" y="224"/>
                  </a:lnTo>
                  <a:lnTo>
                    <a:pt x="66" y="233"/>
                  </a:lnTo>
                  <a:lnTo>
                    <a:pt x="80" y="252"/>
                  </a:lnTo>
                  <a:lnTo>
                    <a:pt x="89" y="275"/>
                  </a:lnTo>
                  <a:lnTo>
                    <a:pt x="90" y="300"/>
                  </a:lnTo>
                  <a:lnTo>
                    <a:pt x="86" y="324"/>
                  </a:lnTo>
                  <a:lnTo>
                    <a:pt x="79" y="349"/>
                  </a:lnTo>
                  <a:lnTo>
                    <a:pt x="71" y="373"/>
                  </a:lnTo>
                  <a:lnTo>
                    <a:pt x="64" y="393"/>
                  </a:lnTo>
                  <a:lnTo>
                    <a:pt x="56" y="407"/>
                  </a:lnTo>
                  <a:lnTo>
                    <a:pt x="50" y="419"/>
                  </a:lnTo>
                  <a:lnTo>
                    <a:pt x="44" y="431"/>
                  </a:lnTo>
                  <a:lnTo>
                    <a:pt x="37" y="444"/>
                  </a:lnTo>
                  <a:lnTo>
                    <a:pt x="30" y="455"/>
                  </a:lnTo>
                  <a:lnTo>
                    <a:pt x="24" y="466"/>
                  </a:lnTo>
                  <a:lnTo>
                    <a:pt x="19" y="476"/>
                  </a:lnTo>
                  <a:lnTo>
                    <a:pt x="14" y="484"/>
                  </a:lnTo>
                  <a:lnTo>
                    <a:pt x="13" y="489"/>
                  </a:lnTo>
                  <a:lnTo>
                    <a:pt x="17" y="487"/>
                  </a:lnTo>
                  <a:lnTo>
                    <a:pt x="23" y="481"/>
                  </a:lnTo>
                  <a:lnTo>
                    <a:pt x="31" y="475"/>
                  </a:lnTo>
                  <a:lnTo>
                    <a:pt x="40" y="467"/>
                  </a:lnTo>
                  <a:lnTo>
                    <a:pt x="48" y="458"/>
                  </a:lnTo>
                  <a:lnTo>
                    <a:pt x="58" y="449"/>
                  </a:lnTo>
                  <a:lnTo>
                    <a:pt x="67" y="441"/>
                  </a:lnTo>
                  <a:lnTo>
                    <a:pt x="77" y="433"/>
                  </a:lnTo>
                  <a:lnTo>
                    <a:pt x="88" y="424"/>
                  </a:lnTo>
                  <a:lnTo>
                    <a:pt x="103" y="414"/>
                  </a:lnTo>
                  <a:lnTo>
                    <a:pt x="121" y="404"/>
                  </a:lnTo>
                  <a:lnTo>
                    <a:pt x="140" y="394"/>
                  </a:lnTo>
                  <a:lnTo>
                    <a:pt x="160" y="390"/>
                  </a:lnTo>
                  <a:lnTo>
                    <a:pt x="179" y="391"/>
                  </a:lnTo>
                  <a:lnTo>
                    <a:pt x="197" y="402"/>
                  </a:lnTo>
                  <a:lnTo>
                    <a:pt x="211" y="421"/>
                  </a:lnTo>
                  <a:lnTo>
                    <a:pt x="217" y="438"/>
                  </a:lnTo>
                  <a:lnTo>
                    <a:pt x="220" y="452"/>
                  </a:lnTo>
                  <a:lnTo>
                    <a:pt x="217" y="466"/>
                  </a:lnTo>
                  <a:lnTo>
                    <a:pt x="213" y="476"/>
                  </a:lnTo>
                  <a:lnTo>
                    <a:pt x="205" y="486"/>
                  </a:lnTo>
                  <a:lnTo>
                    <a:pt x="198" y="492"/>
                  </a:lnTo>
                  <a:lnTo>
                    <a:pt x="190" y="497"/>
                  </a:lnTo>
                  <a:lnTo>
                    <a:pt x="183" y="498"/>
                  </a:lnTo>
                  <a:lnTo>
                    <a:pt x="204" y="503"/>
                  </a:lnTo>
                  <a:lnTo>
                    <a:pt x="227" y="504"/>
                  </a:lnTo>
                  <a:lnTo>
                    <a:pt x="247" y="501"/>
                  </a:lnTo>
                  <a:lnTo>
                    <a:pt x="267" y="493"/>
                  </a:lnTo>
                  <a:lnTo>
                    <a:pt x="283" y="481"/>
                  </a:lnTo>
                  <a:lnTo>
                    <a:pt x="298" y="466"/>
                  </a:lnTo>
                  <a:lnTo>
                    <a:pt x="307" y="445"/>
                  </a:lnTo>
                  <a:lnTo>
                    <a:pt x="311" y="421"/>
                  </a:lnTo>
                  <a:lnTo>
                    <a:pt x="311" y="396"/>
                  </a:lnTo>
                  <a:lnTo>
                    <a:pt x="309" y="374"/>
                  </a:lnTo>
                  <a:lnTo>
                    <a:pt x="303" y="354"/>
                  </a:lnTo>
                  <a:lnTo>
                    <a:pt x="295" y="338"/>
                  </a:lnTo>
                  <a:lnTo>
                    <a:pt x="287" y="324"/>
                  </a:lnTo>
                  <a:lnTo>
                    <a:pt x="277" y="315"/>
                  </a:lnTo>
                  <a:lnTo>
                    <a:pt x="268" y="309"/>
                  </a:lnTo>
                  <a:lnTo>
                    <a:pt x="258" y="306"/>
                  </a:lnTo>
                  <a:lnTo>
                    <a:pt x="282" y="295"/>
                  </a:lnTo>
                  <a:lnTo>
                    <a:pt x="298" y="278"/>
                  </a:lnTo>
                  <a:lnTo>
                    <a:pt x="309" y="255"/>
                  </a:lnTo>
                  <a:lnTo>
                    <a:pt x="315" y="228"/>
                  </a:lnTo>
                  <a:lnTo>
                    <a:pt x="319" y="199"/>
                  </a:lnTo>
                  <a:lnTo>
                    <a:pt x="323" y="168"/>
                  </a:lnTo>
                  <a:lnTo>
                    <a:pt x="329" y="135"/>
                  </a:lnTo>
                  <a:lnTo>
                    <a:pt x="337" y="104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4903" y="39"/>
              <a:ext cx="826" cy="1068"/>
            </a:xfrm>
            <a:custGeom>
              <a:avLst/>
              <a:gdLst>
                <a:gd name="T0" fmla="*/ 727 w 826"/>
                <a:gd name="T1" fmla="*/ 589 h 1068"/>
                <a:gd name="T2" fmla="*/ 648 w 826"/>
                <a:gd name="T3" fmla="*/ 552 h 1068"/>
                <a:gd name="T4" fmla="*/ 566 w 826"/>
                <a:gd name="T5" fmla="*/ 550 h 1068"/>
                <a:gd name="T6" fmla="*/ 498 w 826"/>
                <a:gd name="T7" fmla="*/ 567 h 1068"/>
                <a:gd name="T8" fmla="*/ 476 w 826"/>
                <a:gd name="T9" fmla="*/ 535 h 1068"/>
                <a:gd name="T10" fmla="*/ 454 w 826"/>
                <a:gd name="T11" fmla="*/ 496 h 1068"/>
                <a:gd name="T12" fmla="*/ 430 w 826"/>
                <a:gd name="T13" fmla="*/ 465 h 1068"/>
                <a:gd name="T14" fmla="*/ 394 w 826"/>
                <a:gd name="T15" fmla="*/ 443 h 1068"/>
                <a:gd name="T16" fmla="*/ 402 w 826"/>
                <a:gd name="T17" fmla="*/ 311 h 1068"/>
                <a:gd name="T18" fmla="*/ 356 w 826"/>
                <a:gd name="T19" fmla="*/ 105 h 1068"/>
                <a:gd name="T20" fmla="*/ 258 w 826"/>
                <a:gd name="T21" fmla="*/ 20 h 1068"/>
                <a:gd name="T22" fmla="*/ 170 w 826"/>
                <a:gd name="T23" fmla="*/ 0 h 1068"/>
                <a:gd name="T24" fmla="*/ 92 w 826"/>
                <a:gd name="T25" fmla="*/ 20 h 1068"/>
                <a:gd name="T26" fmla="*/ 36 w 826"/>
                <a:gd name="T27" fmla="*/ 74 h 1068"/>
                <a:gd name="T28" fmla="*/ 0 w 826"/>
                <a:gd name="T29" fmla="*/ 222 h 1068"/>
                <a:gd name="T30" fmla="*/ 45 w 826"/>
                <a:gd name="T31" fmla="*/ 370 h 1068"/>
                <a:gd name="T32" fmla="*/ 116 w 826"/>
                <a:gd name="T33" fmla="*/ 392 h 1068"/>
                <a:gd name="T34" fmla="*/ 158 w 826"/>
                <a:gd name="T35" fmla="*/ 373 h 1068"/>
                <a:gd name="T36" fmla="*/ 158 w 826"/>
                <a:gd name="T37" fmla="*/ 356 h 1068"/>
                <a:gd name="T38" fmla="*/ 84 w 826"/>
                <a:gd name="T39" fmla="*/ 372 h 1068"/>
                <a:gd name="T40" fmla="*/ 17 w 826"/>
                <a:gd name="T41" fmla="*/ 291 h 1068"/>
                <a:gd name="T42" fmla="*/ 21 w 826"/>
                <a:gd name="T43" fmla="*/ 155 h 1068"/>
                <a:gd name="T44" fmla="*/ 81 w 826"/>
                <a:gd name="T45" fmla="*/ 80 h 1068"/>
                <a:gd name="T46" fmla="*/ 104 w 826"/>
                <a:gd name="T47" fmla="*/ 125 h 1068"/>
                <a:gd name="T48" fmla="*/ 145 w 826"/>
                <a:gd name="T49" fmla="*/ 152 h 1068"/>
                <a:gd name="T50" fmla="*/ 203 w 826"/>
                <a:gd name="T51" fmla="*/ 146 h 1068"/>
                <a:gd name="T52" fmla="*/ 236 w 826"/>
                <a:gd name="T53" fmla="*/ 104 h 1068"/>
                <a:gd name="T54" fmla="*/ 308 w 826"/>
                <a:gd name="T55" fmla="*/ 116 h 1068"/>
                <a:gd name="T56" fmla="*/ 370 w 826"/>
                <a:gd name="T57" fmla="*/ 209 h 1068"/>
                <a:gd name="T58" fmla="*/ 385 w 826"/>
                <a:gd name="T59" fmla="*/ 372 h 1068"/>
                <a:gd name="T60" fmla="*/ 334 w 826"/>
                <a:gd name="T61" fmla="*/ 516 h 1068"/>
                <a:gd name="T62" fmla="*/ 328 w 826"/>
                <a:gd name="T63" fmla="*/ 547 h 1068"/>
                <a:gd name="T64" fmla="*/ 356 w 826"/>
                <a:gd name="T65" fmla="*/ 522 h 1068"/>
                <a:gd name="T66" fmla="*/ 395 w 826"/>
                <a:gd name="T67" fmla="*/ 535 h 1068"/>
                <a:gd name="T68" fmla="*/ 420 w 826"/>
                <a:gd name="T69" fmla="*/ 618 h 1068"/>
                <a:gd name="T70" fmla="*/ 407 w 826"/>
                <a:gd name="T71" fmla="*/ 656 h 1068"/>
                <a:gd name="T72" fmla="*/ 438 w 826"/>
                <a:gd name="T73" fmla="*/ 626 h 1068"/>
                <a:gd name="T74" fmla="*/ 491 w 826"/>
                <a:gd name="T75" fmla="*/ 589 h 1068"/>
                <a:gd name="T76" fmla="*/ 556 w 826"/>
                <a:gd name="T77" fmla="*/ 566 h 1068"/>
                <a:gd name="T78" fmla="*/ 625 w 826"/>
                <a:gd name="T79" fmla="*/ 569 h 1068"/>
                <a:gd name="T80" fmla="*/ 705 w 826"/>
                <a:gd name="T81" fmla="*/ 623 h 1068"/>
                <a:gd name="T82" fmla="*/ 756 w 826"/>
                <a:gd name="T83" fmla="*/ 725 h 1068"/>
                <a:gd name="T84" fmla="*/ 726 w 826"/>
                <a:gd name="T85" fmla="*/ 780 h 1068"/>
                <a:gd name="T86" fmla="*/ 708 w 826"/>
                <a:gd name="T87" fmla="*/ 840 h 1068"/>
                <a:gd name="T88" fmla="*/ 715 w 826"/>
                <a:gd name="T89" fmla="*/ 910 h 1068"/>
                <a:gd name="T90" fmla="*/ 751 w 826"/>
                <a:gd name="T91" fmla="*/ 943 h 1068"/>
                <a:gd name="T92" fmla="*/ 744 w 826"/>
                <a:gd name="T93" fmla="*/ 1003 h 1068"/>
                <a:gd name="T94" fmla="*/ 659 w 826"/>
                <a:gd name="T95" fmla="*/ 1059 h 1068"/>
                <a:gd name="T96" fmla="*/ 557 w 826"/>
                <a:gd name="T97" fmla="*/ 1008 h 1068"/>
                <a:gd name="T98" fmla="*/ 541 w 826"/>
                <a:gd name="T99" fmla="*/ 904 h 1068"/>
                <a:gd name="T100" fmla="*/ 546 w 826"/>
                <a:gd name="T101" fmla="*/ 851 h 1068"/>
                <a:gd name="T102" fmla="*/ 522 w 826"/>
                <a:gd name="T103" fmla="*/ 935 h 1068"/>
                <a:gd name="T104" fmla="*/ 550 w 826"/>
                <a:gd name="T105" fmla="*/ 1025 h 1068"/>
                <a:gd name="T106" fmla="*/ 605 w 826"/>
                <a:gd name="T107" fmla="*/ 1063 h 1068"/>
                <a:gd name="T108" fmla="*/ 673 w 826"/>
                <a:gd name="T109" fmla="*/ 1067 h 1068"/>
                <a:gd name="T110" fmla="*/ 741 w 826"/>
                <a:gd name="T111" fmla="*/ 1042 h 1068"/>
                <a:gd name="T112" fmla="*/ 817 w 826"/>
                <a:gd name="T113" fmla="*/ 925 h 1068"/>
                <a:gd name="T114" fmla="*/ 803 w 826"/>
                <a:gd name="T115" fmla="*/ 705 h 10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6"/>
                <a:gd name="T175" fmla="*/ 0 h 1068"/>
                <a:gd name="T176" fmla="*/ 826 w 826"/>
                <a:gd name="T177" fmla="*/ 1068 h 10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6" h="1068">
                  <a:moveTo>
                    <a:pt x="778" y="651"/>
                  </a:moveTo>
                  <a:lnTo>
                    <a:pt x="762" y="626"/>
                  </a:lnTo>
                  <a:lnTo>
                    <a:pt x="745" y="606"/>
                  </a:lnTo>
                  <a:lnTo>
                    <a:pt x="727" y="589"/>
                  </a:lnTo>
                  <a:lnTo>
                    <a:pt x="708" y="577"/>
                  </a:lnTo>
                  <a:lnTo>
                    <a:pt x="689" y="566"/>
                  </a:lnTo>
                  <a:lnTo>
                    <a:pt x="669" y="558"/>
                  </a:lnTo>
                  <a:lnTo>
                    <a:pt x="648" y="552"/>
                  </a:lnTo>
                  <a:lnTo>
                    <a:pt x="627" y="549"/>
                  </a:lnTo>
                  <a:lnTo>
                    <a:pt x="606" y="547"/>
                  </a:lnTo>
                  <a:lnTo>
                    <a:pt x="586" y="547"/>
                  </a:lnTo>
                  <a:lnTo>
                    <a:pt x="566" y="550"/>
                  </a:lnTo>
                  <a:lnTo>
                    <a:pt x="547" y="553"/>
                  </a:lnTo>
                  <a:lnTo>
                    <a:pt x="529" y="556"/>
                  </a:lnTo>
                  <a:lnTo>
                    <a:pt x="514" y="561"/>
                  </a:lnTo>
                  <a:lnTo>
                    <a:pt x="498" y="567"/>
                  </a:lnTo>
                  <a:lnTo>
                    <a:pt x="485" y="572"/>
                  </a:lnTo>
                  <a:lnTo>
                    <a:pt x="484" y="558"/>
                  </a:lnTo>
                  <a:lnTo>
                    <a:pt x="480" y="546"/>
                  </a:lnTo>
                  <a:lnTo>
                    <a:pt x="476" y="535"/>
                  </a:lnTo>
                  <a:lnTo>
                    <a:pt x="472" y="522"/>
                  </a:lnTo>
                  <a:lnTo>
                    <a:pt x="466" y="513"/>
                  </a:lnTo>
                  <a:lnTo>
                    <a:pt x="460" y="504"/>
                  </a:lnTo>
                  <a:lnTo>
                    <a:pt x="454" y="496"/>
                  </a:lnTo>
                  <a:lnTo>
                    <a:pt x="448" y="488"/>
                  </a:lnTo>
                  <a:lnTo>
                    <a:pt x="443" y="480"/>
                  </a:lnTo>
                  <a:lnTo>
                    <a:pt x="436" y="473"/>
                  </a:lnTo>
                  <a:lnTo>
                    <a:pt x="430" y="465"/>
                  </a:lnTo>
                  <a:lnTo>
                    <a:pt x="421" y="459"/>
                  </a:lnTo>
                  <a:lnTo>
                    <a:pt x="413" y="453"/>
                  </a:lnTo>
                  <a:lnTo>
                    <a:pt x="403" y="448"/>
                  </a:lnTo>
                  <a:lnTo>
                    <a:pt x="394" y="443"/>
                  </a:lnTo>
                  <a:lnTo>
                    <a:pt x="383" y="442"/>
                  </a:lnTo>
                  <a:lnTo>
                    <a:pt x="391" y="404"/>
                  </a:lnTo>
                  <a:lnTo>
                    <a:pt x="398" y="361"/>
                  </a:lnTo>
                  <a:lnTo>
                    <a:pt x="402" y="311"/>
                  </a:lnTo>
                  <a:lnTo>
                    <a:pt x="402" y="259"/>
                  </a:lnTo>
                  <a:lnTo>
                    <a:pt x="395" y="204"/>
                  </a:lnTo>
                  <a:lnTo>
                    <a:pt x="380" y="153"/>
                  </a:lnTo>
                  <a:lnTo>
                    <a:pt x="356" y="105"/>
                  </a:lnTo>
                  <a:lnTo>
                    <a:pt x="322" y="63"/>
                  </a:lnTo>
                  <a:lnTo>
                    <a:pt x="301" y="46"/>
                  </a:lnTo>
                  <a:lnTo>
                    <a:pt x="280" y="31"/>
                  </a:lnTo>
                  <a:lnTo>
                    <a:pt x="258" y="20"/>
                  </a:lnTo>
                  <a:lnTo>
                    <a:pt x="236" y="11"/>
                  </a:lnTo>
                  <a:lnTo>
                    <a:pt x="214" y="4"/>
                  </a:lnTo>
                  <a:lnTo>
                    <a:pt x="192" y="1"/>
                  </a:lnTo>
                  <a:lnTo>
                    <a:pt x="170" y="0"/>
                  </a:lnTo>
                  <a:lnTo>
                    <a:pt x="150" y="1"/>
                  </a:lnTo>
                  <a:lnTo>
                    <a:pt x="129" y="6"/>
                  </a:lnTo>
                  <a:lnTo>
                    <a:pt x="110" y="12"/>
                  </a:lnTo>
                  <a:lnTo>
                    <a:pt x="92" y="20"/>
                  </a:lnTo>
                  <a:lnTo>
                    <a:pt x="75" y="31"/>
                  </a:lnTo>
                  <a:lnTo>
                    <a:pt x="61" y="43"/>
                  </a:lnTo>
                  <a:lnTo>
                    <a:pt x="48" y="57"/>
                  </a:lnTo>
                  <a:lnTo>
                    <a:pt x="36" y="74"/>
                  </a:lnTo>
                  <a:lnTo>
                    <a:pt x="27" y="91"/>
                  </a:lnTo>
                  <a:lnTo>
                    <a:pt x="14" y="132"/>
                  </a:lnTo>
                  <a:lnTo>
                    <a:pt x="5" y="175"/>
                  </a:lnTo>
                  <a:lnTo>
                    <a:pt x="0" y="222"/>
                  </a:lnTo>
                  <a:lnTo>
                    <a:pt x="0" y="265"/>
                  </a:lnTo>
                  <a:lnTo>
                    <a:pt x="7" y="307"/>
                  </a:lnTo>
                  <a:lnTo>
                    <a:pt x="23" y="342"/>
                  </a:lnTo>
                  <a:lnTo>
                    <a:pt x="45" y="370"/>
                  </a:lnTo>
                  <a:lnTo>
                    <a:pt x="77" y="389"/>
                  </a:lnTo>
                  <a:lnTo>
                    <a:pt x="90" y="392"/>
                  </a:lnTo>
                  <a:lnTo>
                    <a:pt x="103" y="394"/>
                  </a:lnTo>
                  <a:lnTo>
                    <a:pt x="116" y="392"/>
                  </a:lnTo>
                  <a:lnTo>
                    <a:pt x="128" y="389"/>
                  </a:lnTo>
                  <a:lnTo>
                    <a:pt x="140" y="384"/>
                  </a:lnTo>
                  <a:lnTo>
                    <a:pt x="150" y="380"/>
                  </a:lnTo>
                  <a:lnTo>
                    <a:pt x="158" y="373"/>
                  </a:lnTo>
                  <a:lnTo>
                    <a:pt x="164" y="367"/>
                  </a:lnTo>
                  <a:lnTo>
                    <a:pt x="167" y="363"/>
                  </a:lnTo>
                  <a:lnTo>
                    <a:pt x="164" y="358"/>
                  </a:lnTo>
                  <a:lnTo>
                    <a:pt x="158" y="356"/>
                  </a:lnTo>
                  <a:lnTo>
                    <a:pt x="149" y="360"/>
                  </a:lnTo>
                  <a:lnTo>
                    <a:pt x="127" y="369"/>
                  </a:lnTo>
                  <a:lnTo>
                    <a:pt x="105" y="372"/>
                  </a:lnTo>
                  <a:lnTo>
                    <a:pt x="84" y="372"/>
                  </a:lnTo>
                  <a:lnTo>
                    <a:pt x="63" y="364"/>
                  </a:lnTo>
                  <a:lnTo>
                    <a:pt x="45" y="349"/>
                  </a:lnTo>
                  <a:lnTo>
                    <a:pt x="30" y="325"/>
                  </a:lnTo>
                  <a:lnTo>
                    <a:pt x="17" y="291"/>
                  </a:lnTo>
                  <a:lnTo>
                    <a:pt x="7" y="248"/>
                  </a:lnTo>
                  <a:lnTo>
                    <a:pt x="6" y="215"/>
                  </a:lnTo>
                  <a:lnTo>
                    <a:pt x="11" y="184"/>
                  </a:lnTo>
                  <a:lnTo>
                    <a:pt x="21" y="155"/>
                  </a:lnTo>
                  <a:lnTo>
                    <a:pt x="35" y="128"/>
                  </a:lnTo>
                  <a:lnTo>
                    <a:pt x="50" y="107"/>
                  </a:lnTo>
                  <a:lnTo>
                    <a:pt x="67" y="90"/>
                  </a:lnTo>
                  <a:lnTo>
                    <a:pt x="81" y="80"/>
                  </a:lnTo>
                  <a:lnTo>
                    <a:pt x="95" y="79"/>
                  </a:lnTo>
                  <a:lnTo>
                    <a:pt x="96" y="97"/>
                  </a:lnTo>
                  <a:lnTo>
                    <a:pt x="99" y="113"/>
                  </a:lnTo>
                  <a:lnTo>
                    <a:pt x="104" y="125"/>
                  </a:lnTo>
                  <a:lnTo>
                    <a:pt x="111" y="136"/>
                  </a:lnTo>
                  <a:lnTo>
                    <a:pt x="121" y="144"/>
                  </a:lnTo>
                  <a:lnTo>
                    <a:pt x="132" y="149"/>
                  </a:lnTo>
                  <a:lnTo>
                    <a:pt x="145" y="152"/>
                  </a:lnTo>
                  <a:lnTo>
                    <a:pt x="161" y="153"/>
                  </a:lnTo>
                  <a:lnTo>
                    <a:pt x="176" y="152"/>
                  </a:lnTo>
                  <a:lnTo>
                    <a:pt x="190" y="150"/>
                  </a:lnTo>
                  <a:lnTo>
                    <a:pt x="203" y="146"/>
                  </a:lnTo>
                  <a:lnTo>
                    <a:pt x="214" y="138"/>
                  </a:lnTo>
                  <a:lnTo>
                    <a:pt x="223" y="130"/>
                  </a:lnTo>
                  <a:lnTo>
                    <a:pt x="230" y="118"/>
                  </a:lnTo>
                  <a:lnTo>
                    <a:pt x="236" y="104"/>
                  </a:lnTo>
                  <a:lnTo>
                    <a:pt x="240" y="87"/>
                  </a:lnTo>
                  <a:lnTo>
                    <a:pt x="265" y="91"/>
                  </a:lnTo>
                  <a:lnTo>
                    <a:pt x="288" y="101"/>
                  </a:lnTo>
                  <a:lnTo>
                    <a:pt x="308" y="116"/>
                  </a:lnTo>
                  <a:lnTo>
                    <a:pt x="328" y="135"/>
                  </a:lnTo>
                  <a:lnTo>
                    <a:pt x="343" y="156"/>
                  </a:lnTo>
                  <a:lnTo>
                    <a:pt x="358" y="181"/>
                  </a:lnTo>
                  <a:lnTo>
                    <a:pt x="370" y="209"/>
                  </a:lnTo>
                  <a:lnTo>
                    <a:pt x="379" y="237"/>
                  </a:lnTo>
                  <a:lnTo>
                    <a:pt x="388" y="284"/>
                  </a:lnTo>
                  <a:lnTo>
                    <a:pt x="390" y="328"/>
                  </a:lnTo>
                  <a:lnTo>
                    <a:pt x="385" y="372"/>
                  </a:lnTo>
                  <a:lnTo>
                    <a:pt x="376" y="414"/>
                  </a:lnTo>
                  <a:lnTo>
                    <a:pt x="364" y="453"/>
                  </a:lnTo>
                  <a:lnTo>
                    <a:pt x="349" y="487"/>
                  </a:lnTo>
                  <a:lnTo>
                    <a:pt x="334" y="516"/>
                  </a:lnTo>
                  <a:lnTo>
                    <a:pt x="318" y="539"/>
                  </a:lnTo>
                  <a:lnTo>
                    <a:pt x="319" y="542"/>
                  </a:lnTo>
                  <a:lnTo>
                    <a:pt x="323" y="547"/>
                  </a:lnTo>
                  <a:lnTo>
                    <a:pt x="328" y="547"/>
                  </a:lnTo>
                  <a:lnTo>
                    <a:pt x="336" y="538"/>
                  </a:lnTo>
                  <a:lnTo>
                    <a:pt x="341" y="530"/>
                  </a:lnTo>
                  <a:lnTo>
                    <a:pt x="348" y="525"/>
                  </a:lnTo>
                  <a:lnTo>
                    <a:pt x="356" y="522"/>
                  </a:lnTo>
                  <a:lnTo>
                    <a:pt x="365" y="521"/>
                  </a:lnTo>
                  <a:lnTo>
                    <a:pt x="374" y="522"/>
                  </a:lnTo>
                  <a:lnTo>
                    <a:pt x="384" y="527"/>
                  </a:lnTo>
                  <a:lnTo>
                    <a:pt x="395" y="535"/>
                  </a:lnTo>
                  <a:lnTo>
                    <a:pt x="404" y="546"/>
                  </a:lnTo>
                  <a:lnTo>
                    <a:pt x="419" y="570"/>
                  </a:lnTo>
                  <a:lnTo>
                    <a:pt x="424" y="595"/>
                  </a:lnTo>
                  <a:lnTo>
                    <a:pt x="420" y="618"/>
                  </a:lnTo>
                  <a:lnTo>
                    <a:pt x="410" y="634"/>
                  </a:lnTo>
                  <a:lnTo>
                    <a:pt x="403" y="645"/>
                  </a:lnTo>
                  <a:lnTo>
                    <a:pt x="403" y="651"/>
                  </a:lnTo>
                  <a:lnTo>
                    <a:pt x="407" y="656"/>
                  </a:lnTo>
                  <a:lnTo>
                    <a:pt x="409" y="657"/>
                  </a:lnTo>
                  <a:lnTo>
                    <a:pt x="418" y="648"/>
                  </a:lnTo>
                  <a:lnTo>
                    <a:pt x="427" y="637"/>
                  </a:lnTo>
                  <a:lnTo>
                    <a:pt x="438" y="626"/>
                  </a:lnTo>
                  <a:lnTo>
                    <a:pt x="450" y="617"/>
                  </a:lnTo>
                  <a:lnTo>
                    <a:pt x="463" y="606"/>
                  </a:lnTo>
                  <a:lnTo>
                    <a:pt x="476" y="597"/>
                  </a:lnTo>
                  <a:lnTo>
                    <a:pt x="491" y="589"/>
                  </a:lnTo>
                  <a:lnTo>
                    <a:pt x="506" y="581"/>
                  </a:lnTo>
                  <a:lnTo>
                    <a:pt x="522" y="573"/>
                  </a:lnTo>
                  <a:lnTo>
                    <a:pt x="539" y="569"/>
                  </a:lnTo>
                  <a:lnTo>
                    <a:pt x="556" y="566"/>
                  </a:lnTo>
                  <a:lnTo>
                    <a:pt x="572" y="563"/>
                  </a:lnTo>
                  <a:lnTo>
                    <a:pt x="590" y="563"/>
                  </a:lnTo>
                  <a:lnTo>
                    <a:pt x="607" y="566"/>
                  </a:lnTo>
                  <a:lnTo>
                    <a:pt x="625" y="569"/>
                  </a:lnTo>
                  <a:lnTo>
                    <a:pt x="643" y="577"/>
                  </a:lnTo>
                  <a:lnTo>
                    <a:pt x="665" y="589"/>
                  </a:lnTo>
                  <a:lnTo>
                    <a:pt x="685" y="605"/>
                  </a:lnTo>
                  <a:lnTo>
                    <a:pt x="705" y="623"/>
                  </a:lnTo>
                  <a:lnTo>
                    <a:pt x="723" y="645"/>
                  </a:lnTo>
                  <a:lnTo>
                    <a:pt x="737" y="668"/>
                  </a:lnTo>
                  <a:lnTo>
                    <a:pt x="748" y="696"/>
                  </a:lnTo>
                  <a:lnTo>
                    <a:pt x="756" y="725"/>
                  </a:lnTo>
                  <a:lnTo>
                    <a:pt x="760" y="756"/>
                  </a:lnTo>
                  <a:lnTo>
                    <a:pt x="747" y="761"/>
                  </a:lnTo>
                  <a:lnTo>
                    <a:pt x="735" y="769"/>
                  </a:lnTo>
                  <a:lnTo>
                    <a:pt x="726" y="780"/>
                  </a:lnTo>
                  <a:lnTo>
                    <a:pt x="719" y="792"/>
                  </a:lnTo>
                  <a:lnTo>
                    <a:pt x="714" y="806"/>
                  </a:lnTo>
                  <a:lnTo>
                    <a:pt x="711" y="823"/>
                  </a:lnTo>
                  <a:lnTo>
                    <a:pt x="708" y="840"/>
                  </a:lnTo>
                  <a:lnTo>
                    <a:pt x="708" y="860"/>
                  </a:lnTo>
                  <a:lnTo>
                    <a:pt x="709" y="879"/>
                  </a:lnTo>
                  <a:lnTo>
                    <a:pt x="712" y="896"/>
                  </a:lnTo>
                  <a:lnTo>
                    <a:pt x="715" y="910"/>
                  </a:lnTo>
                  <a:lnTo>
                    <a:pt x="721" y="922"/>
                  </a:lnTo>
                  <a:lnTo>
                    <a:pt x="730" y="932"/>
                  </a:lnTo>
                  <a:lnTo>
                    <a:pt x="739" y="938"/>
                  </a:lnTo>
                  <a:lnTo>
                    <a:pt x="751" y="943"/>
                  </a:lnTo>
                  <a:lnTo>
                    <a:pt x="766" y="944"/>
                  </a:lnTo>
                  <a:lnTo>
                    <a:pt x="765" y="961"/>
                  </a:lnTo>
                  <a:lnTo>
                    <a:pt x="757" y="981"/>
                  </a:lnTo>
                  <a:lnTo>
                    <a:pt x="744" y="1003"/>
                  </a:lnTo>
                  <a:lnTo>
                    <a:pt x="727" y="1023"/>
                  </a:lnTo>
                  <a:lnTo>
                    <a:pt x="707" y="1040"/>
                  </a:lnTo>
                  <a:lnTo>
                    <a:pt x="684" y="1053"/>
                  </a:lnTo>
                  <a:lnTo>
                    <a:pt x="659" y="1059"/>
                  </a:lnTo>
                  <a:lnTo>
                    <a:pt x="634" y="1057"/>
                  </a:lnTo>
                  <a:lnTo>
                    <a:pt x="600" y="1045"/>
                  </a:lnTo>
                  <a:lnTo>
                    <a:pt x="575" y="1028"/>
                  </a:lnTo>
                  <a:lnTo>
                    <a:pt x="557" y="1008"/>
                  </a:lnTo>
                  <a:lnTo>
                    <a:pt x="545" y="984"/>
                  </a:lnTo>
                  <a:lnTo>
                    <a:pt x="539" y="960"/>
                  </a:lnTo>
                  <a:lnTo>
                    <a:pt x="539" y="932"/>
                  </a:lnTo>
                  <a:lnTo>
                    <a:pt x="541" y="904"/>
                  </a:lnTo>
                  <a:lnTo>
                    <a:pt x="548" y="876"/>
                  </a:lnTo>
                  <a:lnTo>
                    <a:pt x="551" y="863"/>
                  </a:lnTo>
                  <a:lnTo>
                    <a:pt x="550" y="856"/>
                  </a:lnTo>
                  <a:lnTo>
                    <a:pt x="546" y="851"/>
                  </a:lnTo>
                  <a:lnTo>
                    <a:pt x="542" y="854"/>
                  </a:lnTo>
                  <a:lnTo>
                    <a:pt x="533" y="873"/>
                  </a:lnTo>
                  <a:lnTo>
                    <a:pt x="526" y="901"/>
                  </a:lnTo>
                  <a:lnTo>
                    <a:pt x="522" y="935"/>
                  </a:lnTo>
                  <a:lnTo>
                    <a:pt x="526" y="967"/>
                  </a:lnTo>
                  <a:lnTo>
                    <a:pt x="532" y="989"/>
                  </a:lnTo>
                  <a:lnTo>
                    <a:pt x="540" y="1008"/>
                  </a:lnTo>
                  <a:lnTo>
                    <a:pt x="550" y="1025"/>
                  </a:lnTo>
                  <a:lnTo>
                    <a:pt x="562" y="1039"/>
                  </a:lnTo>
                  <a:lnTo>
                    <a:pt x="575" y="1048"/>
                  </a:lnTo>
                  <a:lnTo>
                    <a:pt x="589" y="1057"/>
                  </a:lnTo>
                  <a:lnTo>
                    <a:pt x="605" y="1063"/>
                  </a:lnTo>
                  <a:lnTo>
                    <a:pt x="622" y="1067"/>
                  </a:lnTo>
                  <a:lnTo>
                    <a:pt x="639" y="1068"/>
                  </a:lnTo>
                  <a:lnTo>
                    <a:pt x="655" y="1068"/>
                  </a:lnTo>
                  <a:lnTo>
                    <a:pt x="673" y="1067"/>
                  </a:lnTo>
                  <a:lnTo>
                    <a:pt x="690" y="1062"/>
                  </a:lnTo>
                  <a:lnTo>
                    <a:pt x="707" y="1057"/>
                  </a:lnTo>
                  <a:lnTo>
                    <a:pt x="724" y="1050"/>
                  </a:lnTo>
                  <a:lnTo>
                    <a:pt x="741" y="1042"/>
                  </a:lnTo>
                  <a:lnTo>
                    <a:pt x="755" y="1032"/>
                  </a:lnTo>
                  <a:lnTo>
                    <a:pt x="781" y="1006"/>
                  </a:lnTo>
                  <a:lnTo>
                    <a:pt x="803" y="970"/>
                  </a:lnTo>
                  <a:lnTo>
                    <a:pt x="817" y="925"/>
                  </a:lnTo>
                  <a:lnTo>
                    <a:pt x="826" y="874"/>
                  </a:lnTo>
                  <a:lnTo>
                    <a:pt x="826" y="820"/>
                  </a:lnTo>
                  <a:lnTo>
                    <a:pt x="819" y="763"/>
                  </a:lnTo>
                  <a:lnTo>
                    <a:pt x="803" y="705"/>
                  </a:lnTo>
                  <a:lnTo>
                    <a:pt x="778" y="65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5251" y="496"/>
              <a:ext cx="126" cy="163"/>
            </a:xfrm>
            <a:custGeom>
              <a:avLst/>
              <a:gdLst>
                <a:gd name="T0" fmla="*/ 91 w 126"/>
                <a:gd name="T1" fmla="*/ 47 h 163"/>
                <a:gd name="T2" fmla="*/ 84 w 126"/>
                <a:gd name="T3" fmla="*/ 37 h 163"/>
                <a:gd name="T4" fmla="*/ 76 w 126"/>
                <a:gd name="T5" fmla="*/ 28 h 163"/>
                <a:gd name="T6" fmla="*/ 67 w 126"/>
                <a:gd name="T7" fmla="*/ 22 h 163"/>
                <a:gd name="T8" fmla="*/ 59 w 126"/>
                <a:gd name="T9" fmla="*/ 16 h 163"/>
                <a:gd name="T10" fmla="*/ 50 w 126"/>
                <a:gd name="T11" fmla="*/ 11 h 163"/>
                <a:gd name="T12" fmla="*/ 43 w 126"/>
                <a:gd name="T13" fmla="*/ 6 h 163"/>
                <a:gd name="T14" fmla="*/ 35 w 126"/>
                <a:gd name="T15" fmla="*/ 3 h 163"/>
                <a:gd name="T16" fmla="*/ 29 w 126"/>
                <a:gd name="T17" fmla="*/ 0 h 163"/>
                <a:gd name="T18" fmla="*/ 24 w 126"/>
                <a:gd name="T19" fmla="*/ 6 h 163"/>
                <a:gd name="T20" fmla="*/ 19 w 126"/>
                <a:gd name="T21" fmla="*/ 17 h 163"/>
                <a:gd name="T22" fmla="*/ 11 w 126"/>
                <a:gd name="T23" fmla="*/ 31 h 163"/>
                <a:gd name="T24" fmla="*/ 0 w 126"/>
                <a:gd name="T25" fmla="*/ 50 h 163"/>
                <a:gd name="T26" fmla="*/ 10 w 126"/>
                <a:gd name="T27" fmla="*/ 45 h 163"/>
                <a:gd name="T28" fmla="*/ 19 w 126"/>
                <a:gd name="T29" fmla="*/ 44 h 163"/>
                <a:gd name="T30" fmla="*/ 29 w 126"/>
                <a:gd name="T31" fmla="*/ 42 h 163"/>
                <a:gd name="T32" fmla="*/ 38 w 126"/>
                <a:gd name="T33" fmla="*/ 44 h 163"/>
                <a:gd name="T34" fmla="*/ 47 w 126"/>
                <a:gd name="T35" fmla="*/ 47 h 163"/>
                <a:gd name="T36" fmla="*/ 56 w 126"/>
                <a:gd name="T37" fmla="*/ 51 h 163"/>
                <a:gd name="T38" fmla="*/ 65 w 126"/>
                <a:gd name="T39" fmla="*/ 59 h 163"/>
                <a:gd name="T40" fmla="*/ 73 w 126"/>
                <a:gd name="T41" fmla="*/ 68 h 163"/>
                <a:gd name="T42" fmla="*/ 86 w 126"/>
                <a:gd name="T43" fmla="*/ 93 h 163"/>
                <a:gd name="T44" fmla="*/ 92 w 126"/>
                <a:gd name="T45" fmla="*/ 118 h 163"/>
                <a:gd name="T46" fmla="*/ 92 w 126"/>
                <a:gd name="T47" fmla="*/ 141 h 163"/>
                <a:gd name="T48" fmla="*/ 89 w 126"/>
                <a:gd name="T49" fmla="*/ 163 h 163"/>
                <a:gd name="T50" fmla="*/ 96 w 126"/>
                <a:gd name="T51" fmla="*/ 155 h 163"/>
                <a:gd name="T52" fmla="*/ 102 w 126"/>
                <a:gd name="T53" fmla="*/ 149 h 163"/>
                <a:gd name="T54" fmla="*/ 108 w 126"/>
                <a:gd name="T55" fmla="*/ 143 h 163"/>
                <a:gd name="T56" fmla="*/ 113 w 126"/>
                <a:gd name="T57" fmla="*/ 138 h 163"/>
                <a:gd name="T58" fmla="*/ 118 w 126"/>
                <a:gd name="T59" fmla="*/ 135 h 163"/>
                <a:gd name="T60" fmla="*/ 121 w 126"/>
                <a:gd name="T61" fmla="*/ 132 h 163"/>
                <a:gd name="T62" fmla="*/ 124 w 126"/>
                <a:gd name="T63" fmla="*/ 129 h 163"/>
                <a:gd name="T64" fmla="*/ 126 w 126"/>
                <a:gd name="T65" fmla="*/ 126 h 163"/>
                <a:gd name="T66" fmla="*/ 122 w 126"/>
                <a:gd name="T67" fmla="*/ 109 h 163"/>
                <a:gd name="T68" fmla="*/ 116 w 126"/>
                <a:gd name="T69" fmla="*/ 89 h 163"/>
                <a:gd name="T70" fmla="*/ 106 w 126"/>
                <a:gd name="T71" fmla="*/ 67 h 163"/>
                <a:gd name="T72" fmla="*/ 91 w 126"/>
                <a:gd name="T73" fmla="*/ 47 h 16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6"/>
                <a:gd name="T112" fmla="*/ 0 h 163"/>
                <a:gd name="T113" fmla="*/ 126 w 126"/>
                <a:gd name="T114" fmla="*/ 163 h 16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6" h="163">
                  <a:moveTo>
                    <a:pt x="91" y="47"/>
                  </a:moveTo>
                  <a:lnTo>
                    <a:pt x="84" y="37"/>
                  </a:lnTo>
                  <a:lnTo>
                    <a:pt x="76" y="28"/>
                  </a:lnTo>
                  <a:lnTo>
                    <a:pt x="67" y="22"/>
                  </a:lnTo>
                  <a:lnTo>
                    <a:pt x="59" y="16"/>
                  </a:lnTo>
                  <a:lnTo>
                    <a:pt x="50" y="11"/>
                  </a:lnTo>
                  <a:lnTo>
                    <a:pt x="43" y="6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6"/>
                  </a:lnTo>
                  <a:lnTo>
                    <a:pt x="19" y="17"/>
                  </a:lnTo>
                  <a:lnTo>
                    <a:pt x="11" y="31"/>
                  </a:lnTo>
                  <a:lnTo>
                    <a:pt x="0" y="50"/>
                  </a:lnTo>
                  <a:lnTo>
                    <a:pt x="10" y="45"/>
                  </a:lnTo>
                  <a:lnTo>
                    <a:pt x="19" y="44"/>
                  </a:lnTo>
                  <a:lnTo>
                    <a:pt x="29" y="42"/>
                  </a:lnTo>
                  <a:lnTo>
                    <a:pt x="38" y="44"/>
                  </a:lnTo>
                  <a:lnTo>
                    <a:pt x="47" y="47"/>
                  </a:lnTo>
                  <a:lnTo>
                    <a:pt x="56" y="51"/>
                  </a:lnTo>
                  <a:lnTo>
                    <a:pt x="65" y="59"/>
                  </a:lnTo>
                  <a:lnTo>
                    <a:pt x="73" y="68"/>
                  </a:lnTo>
                  <a:lnTo>
                    <a:pt x="86" y="93"/>
                  </a:lnTo>
                  <a:lnTo>
                    <a:pt x="92" y="118"/>
                  </a:lnTo>
                  <a:lnTo>
                    <a:pt x="92" y="141"/>
                  </a:lnTo>
                  <a:lnTo>
                    <a:pt x="89" y="163"/>
                  </a:lnTo>
                  <a:lnTo>
                    <a:pt x="96" y="155"/>
                  </a:lnTo>
                  <a:lnTo>
                    <a:pt x="102" y="149"/>
                  </a:lnTo>
                  <a:lnTo>
                    <a:pt x="108" y="143"/>
                  </a:lnTo>
                  <a:lnTo>
                    <a:pt x="113" y="138"/>
                  </a:lnTo>
                  <a:lnTo>
                    <a:pt x="118" y="135"/>
                  </a:lnTo>
                  <a:lnTo>
                    <a:pt x="121" y="132"/>
                  </a:lnTo>
                  <a:lnTo>
                    <a:pt x="124" y="129"/>
                  </a:lnTo>
                  <a:lnTo>
                    <a:pt x="126" y="126"/>
                  </a:lnTo>
                  <a:lnTo>
                    <a:pt x="122" y="109"/>
                  </a:lnTo>
                  <a:lnTo>
                    <a:pt x="116" y="89"/>
                  </a:lnTo>
                  <a:lnTo>
                    <a:pt x="106" y="67"/>
                  </a:lnTo>
                  <a:lnTo>
                    <a:pt x="91" y="47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5052" y="412"/>
              <a:ext cx="158" cy="242"/>
            </a:xfrm>
            <a:custGeom>
              <a:avLst/>
              <a:gdLst>
                <a:gd name="T0" fmla="*/ 0 w 158"/>
                <a:gd name="T1" fmla="*/ 135 h 242"/>
                <a:gd name="T2" fmla="*/ 8 w 158"/>
                <a:gd name="T3" fmla="*/ 117 h 242"/>
                <a:gd name="T4" fmla="*/ 19 w 158"/>
                <a:gd name="T5" fmla="*/ 109 h 242"/>
                <a:gd name="T6" fmla="*/ 31 w 158"/>
                <a:gd name="T7" fmla="*/ 109 h 242"/>
                <a:gd name="T8" fmla="*/ 44 w 158"/>
                <a:gd name="T9" fmla="*/ 115 h 242"/>
                <a:gd name="T10" fmla="*/ 57 w 158"/>
                <a:gd name="T11" fmla="*/ 128 h 242"/>
                <a:gd name="T12" fmla="*/ 69 w 158"/>
                <a:gd name="T13" fmla="*/ 142 h 242"/>
                <a:gd name="T14" fmla="*/ 79 w 158"/>
                <a:gd name="T15" fmla="*/ 159 h 242"/>
                <a:gd name="T16" fmla="*/ 85 w 158"/>
                <a:gd name="T17" fmla="*/ 174 h 242"/>
                <a:gd name="T18" fmla="*/ 90 w 158"/>
                <a:gd name="T19" fmla="*/ 157 h 242"/>
                <a:gd name="T20" fmla="*/ 91 w 158"/>
                <a:gd name="T21" fmla="*/ 138 h 242"/>
                <a:gd name="T22" fmla="*/ 92 w 158"/>
                <a:gd name="T23" fmla="*/ 121 h 242"/>
                <a:gd name="T24" fmla="*/ 95 w 158"/>
                <a:gd name="T25" fmla="*/ 106 h 242"/>
                <a:gd name="T26" fmla="*/ 98 w 158"/>
                <a:gd name="T27" fmla="*/ 98 h 242"/>
                <a:gd name="T28" fmla="*/ 105 w 158"/>
                <a:gd name="T29" fmla="*/ 89 h 242"/>
                <a:gd name="T30" fmla="*/ 115 w 158"/>
                <a:gd name="T31" fmla="*/ 78 h 242"/>
                <a:gd name="T32" fmla="*/ 126 w 158"/>
                <a:gd name="T33" fmla="*/ 66 h 242"/>
                <a:gd name="T34" fmla="*/ 135 w 158"/>
                <a:gd name="T35" fmla="*/ 52 h 242"/>
                <a:gd name="T36" fmla="*/ 145 w 158"/>
                <a:gd name="T37" fmla="*/ 36 h 242"/>
                <a:gd name="T38" fmla="*/ 153 w 158"/>
                <a:gd name="T39" fmla="*/ 19 h 242"/>
                <a:gd name="T40" fmla="*/ 158 w 158"/>
                <a:gd name="T41" fmla="*/ 0 h 242"/>
                <a:gd name="T42" fmla="*/ 157 w 158"/>
                <a:gd name="T43" fmla="*/ 27 h 242"/>
                <a:gd name="T44" fmla="*/ 155 w 158"/>
                <a:gd name="T45" fmla="*/ 52 h 242"/>
                <a:gd name="T46" fmla="*/ 151 w 158"/>
                <a:gd name="T47" fmla="*/ 75 h 242"/>
                <a:gd name="T48" fmla="*/ 146 w 158"/>
                <a:gd name="T49" fmla="*/ 97 h 242"/>
                <a:gd name="T50" fmla="*/ 138 w 158"/>
                <a:gd name="T51" fmla="*/ 118 h 242"/>
                <a:gd name="T52" fmla="*/ 127 w 158"/>
                <a:gd name="T53" fmla="*/ 140 h 242"/>
                <a:gd name="T54" fmla="*/ 114 w 158"/>
                <a:gd name="T55" fmla="*/ 163 h 242"/>
                <a:gd name="T56" fmla="*/ 97 w 158"/>
                <a:gd name="T57" fmla="*/ 187 h 242"/>
                <a:gd name="T58" fmla="*/ 87 w 158"/>
                <a:gd name="T59" fmla="*/ 197 h 242"/>
                <a:gd name="T60" fmla="*/ 79 w 158"/>
                <a:gd name="T61" fmla="*/ 208 h 242"/>
                <a:gd name="T62" fmla="*/ 71 w 158"/>
                <a:gd name="T63" fmla="*/ 216 h 242"/>
                <a:gd name="T64" fmla="*/ 62 w 158"/>
                <a:gd name="T65" fmla="*/ 224 h 242"/>
                <a:gd name="T66" fmla="*/ 54 w 158"/>
                <a:gd name="T67" fmla="*/ 232 h 242"/>
                <a:gd name="T68" fmla="*/ 48 w 158"/>
                <a:gd name="T69" fmla="*/ 236 h 242"/>
                <a:gd name="T70" fmla="*/ 42 w 158"/>
                <a:gd name="T71" fmla="*/ 239 h 242"/>
                <a:gd name="T72" fmla="*/ 38 w 158"/>
                <a:gd name="T73" fmla="*/ 242 h 242"/>
                <a:gd name="T74" fmla="*/ 48 w 158"/>
                <a:gd name="T75" fmla="*/ 225 h 242"/>
                <a:gd name="T76" fmla="*/ 54 w 158"/>
                <a:gd name="T77" fmla="*/ 208 h 242"/>
                <a:gd name="T78" fmla="*/ 55 w 158"/>
                <a:gd name="T79" fmla="*/ 190 h 242"/>
                <a:gd name="T80" fmla="*/ 51 w 158"/>
                <a:gd name="T81" fmla="*/ 173 h 242"/>
                <a:gd name="T82" fmla="*/ 45 w 158"/>
                <a:gd name="T83" fmla="*/ 157 h 242"/>
                <a:gd name="T84" fmla="*/ 33 w 158"/>
                <a:gd name="T85" fmla="*/ 146 h 242"/>
                <a:gd name="T86" fmla="*/ 19 w 158"/>
                <a:gd name="T87" fmla="*/ 138 h 242"/>
                <a:gd name="T88" fmla="*/ 0 w 158"/>
                <a:gd name="T89" fmla="*/ 135 h 24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8"/>
                <a:gd name="T136" fmla="*/ 0 h 242"/>
                <a:gd name="T137" fmla="*/ 158 w 158"/>
                <a:gd name="T138" fmla="*/ 242 h 24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8" h="242">
                  <a:moveTo>
                    <a:pt x="0" y="135"/>
                  </a:moveTo>
                  <a:lnTo>
                    <a:pt x="8" y="117"/>
                  </a:lnTo>
                  <a:lnTo>
                    <a:pt x="19" y="109"/>
                  </a:lnTo>
                  <a:lnTo>
                    <a:pt x="31" y="109"/>
                  </a:lnTo>
                  <a:lnTo>
                    <a:pt x="44" y="115"/>
                  </a:lnTo>
                  <a:lnTo>
                    <a:pt x="57" y="128"/>
                  </a:lnTo>
                  <a:lnTo>
                    <a:pt x="69" y="142"/>
                  </a:lnTo>
                  <a:lnTo>
                    <a:pt x="79" y="159"/>
                  </a:lnTo>
                  <a:lnTo>
                    <a:pt x="85" y="174"/>
                  </a:lnTo>
                  <a:lnTo>
                    <a:pt x="90" y="157"/>
                  </a:lnTo>
                  <a:lnTo>
                    <a:pt x="91" y="138"/>
                  </a:lnTo>
                  <a:lnTo>
                    <a:pt x="92" y="121"/>
                  </a:lnTo>
                  <a:lnTo>
                    <a:pt x="95" y="106"/>
                  </a:lnTo>
                  <a:lnTo>
                    <a:pt x="98" y="98"/>
                  </a:lnTo>
                  <a:lnTo>
                    <a:pt x="105" y="89"/>
                  </a:lnTo>
                  <a:lnTo>
                    <a:pt x="115" y="78"/>
                  </a:lnTo>
                  <a:lnTo>
                    <a:pt x="126" y="66"/>
                  </a:lnTo>
                  <a:lnTo>
                    <a:pt x="135" y="52"/>
                  </a:lnTo>
                  <a:lnTo>
                    <a:pt x="145" y="36"/>
                  </a:lnTo>
                  <a:lnTo>
                    <a:pt x="153" y="19"/>
                  </a:lnTo>
                  <a:lnTo>
                    <a:pt x="158" y="0"/>
                  </a:lnTo>
                  <a:lnTo>
                    <a:pt x="157" y="27"/>
                  </a:lnTo>
                  <a:lnTo>
                    <a:pt x="155" y="52"/>
                  </a:lnTo>
                  <a:lnTo>
                    <a:pt x="151" y="75"/>
                  </a:lnTo>
                  <a:lnTo>
                    <a:pt x="146" y="97"/>
                  </a:lnTo>
                  <a:lnTo>
                    <a:pt x="138" y="118"/>
                  </a:lnTo>
                  <a:lnTo>
                    <a:pt x="127" y="140"/>
                  </a:lnTo>
                  <a:lnTo>
                    <a:pt x="114" y="163"/>
                  </a:lnTo>
                  <a:lnTo>
                    <a:pt x="97" y="187"/>
                  </a:lnTo>
                  <a:lnTo>
                    <a:pt x="87" y="197"/>
                  </a:lnTo>
                  <a:lnTo>
                    <a:pt x="79" y="208"/>
                  </a:lnTo>
                  <a:lnTo>
                    <a:pt x="71" y="216"/>
                  </a:lnTo>
                  <a:lnTo>
                    <a:pt x="62" y="224"/>
                  </a:lnTo>
                  <a:lnTo>
                    <a:pt x="54" y="232"/>
                  </a:lnTo>
                  <a:lnTo>
                    <a:pt x="48" y="236"/>
                  </a:lnTo>
                  <a:lnTo>
                    <a:pt x="42" y="239"/>
                  </a:lnTo>
                  <a:lnTo>
                    <a:pt x="38" y="242"/>
                  </a:lnTo>
                  <a:lnTo>
                    <a:pt x="48" y="225"/>
                  </a:lnTo>
                  <a:lnTo>
                    <a:pt x="54" y="208"/>
                  </a:lnTo>
                  <a:lnTo>
                    <a:pt x="55" y="190"/>
                  </a:lnTo>
                  <a:lnTo>
                    <a:pt x="51" y="173"/>
                  </a:lnTo>
                  <a:lnTo>
                    <a:pt x="45" y="157"/>
                  </a:lnTo>
                  <a:lnTo>
                    <a:pt x="33" y="146"/>
                  </a:lnTo>
                  <a:lnTo>
                    <a:pt x="19" y="138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4930" y="54"/>
              <a:ext cx="365" cy="224"/>
            </a:xfrm>
            <a:custGeom>
              <a:avLst/>
              <a:gdLst>
                <a:gd name="T0" fmla="*/ 5 w 365"/>
                <a:gd name="T1" fmla="*/ 87 h 224"/>
                <a:gd name="T2" fmla="*/ 30 w 365"/>
                <a:gd name="T3" fmla="*/ 50 h 224"/>
                <a:gd name="T4" fmla="*/ 71 w 365"/>
                <a:gd name="T5" fmla="*/ 19 h 224"/>
                <a:gd name="T6" fmla="*/ 127 w 365"/>
                <a:gd name="T7" fmla="*/ 2 h 224"/>
                <a:gd name="T8" fmla="*/ 179 w 365"/>
                <a:gd name="T9" fmla="*/ 3 h 224"/>
                <a:gd name="T10" fmla="*/ 220 w 365"/>
                <a:gd name="T11" fmla="*/ 16 h 224"/>
                <a:gd name="T12" fmla="*/ 257 w 365"/>
                <a:gd name="T13" fmla="*/ 37 h 224"/>
                <a:gd name="T14" fmla="*/ 290 w 365"/>
                <a:gd name="T15" fmla="*/ 64 h 224"/>
                <a:gd name="T16" fmla="*/ 316 w 365"/>
                <a:gd name="T17" fmla="*/ 96 h 224"/>
                <a:gd name="T18" fmla="*/ 338 w 365"/>
                <a:gd name="T19" fmla="*/ 131 h 224"/>
                <a:gd name="T20" fmla="*/ 353 w 365"/>
                <a:gd name="T21" fmla="*/ 168 h 224"/>
                <a:gd name="T22" fmla="*/ 363 w 365"/>
                <a:gd name="T23" fmla="*/ 205 h 224"/>
                <a:gd name="T24" fmla="*/ 356 w 365"/>
                <a:gd name="T25" fmla="*/ 199 h 224"/>
                <a:gd name="T26" fmla="*/ 331 w 365"/>
                <a:gd name="T27" fmla="*/ 148 h 224"/>
                <a:gd name="T28" fmla="*/ 301 w 365"/>
                <a:gd name="T29" fmla="*/ 101 h 224"/>
                <a:gd name="T30" fmla="*/ 256 w 365"/>
                <a:gd name="T31" fmla="*/ 65 h 224"/>
                <a:gd name="T32" fmla="*/ 190 w 365"/>
                <a:gd name="T33" fmla="*/ 45 h 224"/>
                <a:gd name="T34" fmla="*/ 177 w 365"/>
                <a:gd name="T35" fmla="*/ 48 h 224"/>
                <a:gd name="T36" fmla="*/ 184 w 365"/>
                <a:gd name="T37" fmla="*/ 62 h 224"/>
                <a:gd name="T38" fmla="*/ 190 w 365"/>
                <a:gd name="T39" fmla="*/ 78 h 224"/>
                <a:gd name="T40" fmla="*/ 185 w 365"/>
                <a:gd name="T41" fmla="*/ 101 h 224"/>
                <a:gd name="T42" fmla="*/ 169 w 365"/>
                <a:gd name="T43" fmla="*/ 121 h 224"/>
                <a:gd name="T44" fmla="*/ 139 w 365"/>
                <a:gd name="T45" fmla="*/ 131 h 224"/>
                <a:gd name="T46" fmla="*/ 107 w 365"/>
                <a:gd name="T47" fmla="*/ 121 h 224"/>
                <a:gd name="T48" fmla="*/ 90 w 365"/>
                <a:gd name="T49" fmla="*/ 101 h 224"/>
                <a:gd name="T50" fmla="*/ 89 w 365"/>
                <a:gd name="T51" fmla="*/ 81 h 224"/>
                <a:gd name="T52" fmla="*/ 104 w 365"/>
                <a:gd name="T53" fmla="*/ 70 h 224"/>
                <a:gd name="T54" fmla="*/ 112 w 365"/>
                <a:gd name="T55" fmla="*/ 64 h 224"/>
                <a:gd name="T56" fmla="*/ 106 w 365"/>
                <a:gd name="T57" fmla="*/ 50 h 224"/>
                <a:gd name="T58" fmla="*/ 84 w 365"/>
                <a:gd name="T59" fmla="*/ 50 h 224"/>
                <a:gd name="T60" fmla="*/ 60 w 365"/>
                <a:gd name="T61" fmla="*/ 55 h 224"/>
                <a:gd name="T62" fmla="*/ 33 w 365"/>
                <a:gd name="T63" fmla="*/ 70 h 224"/>
                <a:gd name="T64" fmla="*/ 0 w 365"/>
                <a:gd name="T65" fmla="*/ 106 h 2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5"/>
                <a:gd name="T100" fmla="*/ 0 h 224"/>
                <a:gd name="T101" fmla="*/ 365 w 365"/>
                <a:gd name="T102" fmla="*/ 224 h 2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5" h="224">
                  <a:moveTo>
                    <a:pt x="0" y="106"/>
                  </a:moveTo>
                  <a:lnTo>
                    <a:pt x="5" y="87"/>
                  </a:lnTo>
                  <a:lnTo>
                    <a:pt x="16" y="68"/>
                  </a:lnTo>
                  <a:lnTo>
                    <a:pt x="30" y="50"/>
                  </a:lnTo>
                  <a:lnTo>
                    <a:pt x="50" y="33"/>
                  </a:lnTo>
                  <a:lnTo>
                    <a:pt x="71" y="19"/>
                  </a:lnTo>
                  <a:lnTo>
                    <a:pt x="98" y="8"/>
                  </a:lnTo>
                  <a:lnTo>
                    <a:pt x="127" y="2"/>
                  </a:lnTo>
                  <a:lnTo>
                    <a:pt x="157" y="0"/>
                  </a:lnTo>
                  <a:lnTo>
                    <a:pt x="179" y="3"/>
                  </a:lnTo>
                  <a:lnTo>
                    <a:pt x="200" y="10"/>
                  </a:lnTo>
                  <a:lnTo>
                    <a:pt x="220" y="16"/>
                  </a:lnTo>
                  <a:lnTo>
                    <a:pt x="239" y="27"/>
                  </a:lnTo>
                  <a:lnTo>
                    <a:pt x="257" y="37"/>
                  </a:lnTo>
                  <a:lnTo>
                    <a:pt x="274" y="50"/>
                  </a:lnTo>
                  <a:lnTo>
                    <a:pt x="290" y="64"/>
                  </a:lnTo>
                  <a:lnTo>
                    <a:pt x="303" y="79"/>
                  </a:lnTo>
                  <a:lnTo>
                    <a:pt x="316" y="96"/>
                  </a:lnTo>
                  <a:lnTo>
                    <a:pt x="327" y="113"/>
                  </a:lnTo>
                  <a:lnTo>
                    <a:pt x="338" y="131"/>
                  </a:lnTo>
                  <a:lnTo>
                    <a:pt x="346" y="149"/>
                  </a:lnTo>
                  <a:lnTo>
                    <a:pt x="353" y="168"/>
                  </a:lnTo>
                  <a:lnTo>
                    <a:pt x="358" y="186"/>
                  </a:lnTo>
                  <a:lnTo>
                    <a:pt x="363" y="205"/>
                  </a:lnTo>
                  <a:lnTo>
                    <a:pt x="365" y="224"/>
                  </a:lnTo>
                  <a:lnTo>
                    <a:pt x="356" y="199"/>
                  </a:lnTo>
                  <a:lnTo>
                    <a:pt x="344" y="172"/>
                  </a:lnTo>
                  <a:lnTo>
                    <a:pt x="331" y="148"/>
                  </a:lnTo>
                  <a:lnTo>
                    <a:pt x="317" y="124"/>
                  </a:lnTo>
                  <a:lnTo>
                    <a:pt x="301" y="101"/>
                  </a:lnTo>
                  <a:lnTo>
                    <a:pt x="280" y="82"/>
                  </a:lnTo>
                  <a:lnTo>
                    <a:pt x="256" y="65"/>
                  </a:lnTo>
                  <a:lnTo>
                    <a:pt x="226" y="53"/>
                  </a:lnTo>
                  <a:lnTo>
                    <a:pt x="190" y="45"/>
                  </a:lnTo>
                  <a:lnTo>
                    <a:pt x="183" y="47"/>
                  </a:lnTo>
                  <a:lnTo>
                    <a:pt x="177" y="48"/>
                  </a:lnTo>
                  <a:lnTo>
                    <a:pt x="177" y="55"/>
                  </a:lnTo>
                  <a:lnTo>
                    <a:pt x="184" y="62"/>
                  </a:lnTo>
                  <a:lnTo>
                    <a:pt x="188" y="68"/>
                  </a:lnTo>
                  <a:lnTo>
                    <a:pt x="190" y="78"/>
                  </a:lnTo>
                  <a:lnTo>
                    <a:pt x="189" y="89"/>
                  </a:lnTo>
                  <a:lnTo>
                    <a:pt x="185" y="101"/>
                  </a:lnTo>
                  <a:lnTo>
                    <a:pt x="178" y="112"/>
                  </a:lnTo>
                  <a:lnTo>
                    <a:pt x="169" y="121"/>
                  </a:lnTo>
                  <a:lnTo>
                    <a:pt x="155" y="127"/>
                  </a:lnTo>
                  <a:lnTo>
                    <a:pt x="139" y="131"/>
                  </a:lnTo>
                  <a:lnTo>
                    <a:pt x="122" y="127"/>
                  </a:lnTo>
                  <a:lnTo>
                    <a:pt x="107" y="121"/>
                  </a:lnTo>
                  <a:lnTo>
                    <a:pt x="98" y="112"/>
                  </a:lnTo>
                  <a:lnTo>
                    <a:pt x="90" y="101"/>
                  </a:lnTo>
                  <a:lnTo>
                    <a:pt x="88" y="90"/>
                  </a:lnTo>
                  <a:lnTo>
                    <a:pt x="89" y="81"/>
                  </a:lnTo>
                  <a:lnTo>
                    <a:pt x="94" y="73"/>
                  </a:lnTo>
                  <a:lnTo>
                    <a:pt x="104" y="70"/>
                  </a:lnTo>
                  <a:lnTo>
                    <a:pt x="110" y="65"/>
                  </a:lnTo>
                  <a:lnTo>
                    <a:pt x="112" y="64"/>
                  </a:lnTo>
                  <a:lnTo>
                    <a:pt x="111" y="59"/>
                  </a:lnTo>
                  <a:lnTo>
                    <a:pt x="106" y="50"/>
                  </a:lnTo>
                  <a:lnTo>
                    <a:pt x="95" y="50"/>
                  </a:lnTo>
                  <a:lnTo>
                    <a:pt x="84" y="50"/>
                  </a:lnTo>
                  <a:lnTo>
                    <a:pt x="74" y="51"/>
                  </a:lnTo>
                  <a:lnTo>
                    <a:pt x="60" y="55"/>
                  </a:lnTo>
                  <a:lnTo>
                    <a:pt x="47" y="61"/>
                  </a:lnTo>
                  <a:lnTo>
                    <a:pt x="33" y="70"/>
                  </a:lnTo>
                  <a:lnTo>
                    <a:pt x="17" y="8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255" y="712"/>
              <a:ext cx="188" cy="206"/>
            </a:xfrm>
            <a:custGeom>
              <a:avLst/>
              <a:gdLst>
                <a:gd name="T0" fmla="*/ 84 w 188"/>
                <a:gd name="T1" fmla="*/ 206 h 206"/>
                <a:gd name="T2" fmla="*/ 98 w 188"/>
                <a:gd name="T3" fmla="*/ 195 h 206"/>
                <a:gd name="T4" fmla="*/ 104 w 188"/>
                <a:gd name="T5" fmla="*/ 180 h 206"/>
                <a:gd name="T6" fmla="*/ 104 w 188"/>
                <a:gd name="T7" fmla="*/ 164 h 206"/>
                <a:gd name="T8" fmla="*/ 98 w 188"/>
                <a:gd name="T9" fmla="*/ 147 h 206"/>
                <a:gd name="T10" fmla="*/ 90 w 188"/>
                <a:gd name="T11" fmla="*/ 130 h 206"/>
                <a:gd name="T12" fmla="*/ 78 w 188"/>
                <a:gd name="T13" fmla="*/ 114 h 206"/>
                <a:gd name="T14" fmla="*/ 66 w 188"/>
                <a:gd name="T15" fmla="*/ 102 h 206"/>
                <a:gd name="T16" fmla="*/ 54 w 188"/>
                <a:gd name="T17" fmla="*/ 94 h 206"/>
                <a:gd name="T18" fmla="*/ 61 w 188"/>
                <a:gd name="T19" fmla="*/ 91 h 206"/>
                <a:gd name="T20" fmla="*/ 67 w 188"/>
                <a:gd name="T21" fmla="*/ 88 h 206"/>
                <a:gd name="T22" fmla="*/ 74 w 188"/>
                <a:gd name="T23" fmla="*/ 88 h 206"/>
                <a:gd name="T24" fmla="*/ 81 w 188"/>
                <a:gd name="T25" fmla="*/ 87 h 206"/>
                <a:gd name="T26" fmla="*/ 87 w 188"/>
                <a:gd name="T27" fmla="*/ 87 h 206"/>
                <a:gd name="T28" fmla="*/ 94 w 188"/>
                <a:gd name="T29" fmla="*/ 85 h 206"/>
                <a:gd name="T30" fmla="*/ 100 w 188"/>
                <a:gd name="T31" fmla="*/ 83 h 206"/>
                <a:gd name="T32" fmla="*/ 106 w 188"/>
                <a:gd name="T33" fmla="*/ 82 h 206"/>
                <a:gd name="T34" fmla="*/ 112 w 188"/>
                <a:gd name="T35" fmla="*/ 77 h 206"/>
                <a:gd name="T36" fmla="*/ 120 w 188"/>
                <a:gd name="T37" fmla="*/ 68 h 206"/>
                <a:gd name="T38" fmla="*/ 128 w 188"/>
                <a:gd name="T39" fmla="*/ 56 h 206"/>
                <a:gd name="T40" fmla="*/ 138 w 188"/>
                <a:gd name="T41" fmla="*/ 43 h 206"/>
                <a:gd name="T42" fmla="*/ 148 w 188"/>
                <a:gd name="T43" fmla="*/ 29 h 206"/>
                <a:gd name="T44" fmla="*/ 160 w 188"/>
                <a:gd name="T45" fmla="*/ 17 h 206"/>
                <a:gd name="T46" fmla="*/ 174 w 188"/>
                <a:gd name="T47" fmla="*/ 6 h 206"/>
                <a:gd name="T48" fmla="*/ 188 w 188"/>
                <a:gd name="T49" fmla="*/ 0 h 206"/>
                <a:gd name="T50" fmla="*/ 168 w 188"/>
                <a:gd name="T51" fmla="*/ 1 h 206"/>
                <a:gd name="T52" fmla="*/ 148 w 188"/>
                <a:gd name="T53" fmla="*/ 4 h 206"/>
                <a:gd name="T54" fmla="*/ 130 w 188"/>
                <a:gd name="T55" fmla="*/ 11 h 206"/>
                <a:gd name="T56" fmla="*/ 114 w 188"/>
                <a:gd name="T57" fmla="*/ 17 h 206"/>
                <a:gd name="T58" fmla="*/ 97 w 188"/>
                <a:gd name="T59" fmla="*/ 28 h 206"/>
                <a:gd name="T60" fmla="*/ 80 w 188"/>
                <a:gd name="T61" fmla="*/ 42 h 206"/>
                <a:gd name="T62" fmla="*/ 62 w 188"/>
                <a:gd name="T63" fmla="*/ 59 h 206"/>
                <a:gd name="T64" fmla="*/ 44 w 188"/>
                <a:gd name="T65" fmla="*/ 80 h 206"/>
                <a:gd name="T66" fmla="*/ 36 w 188"/>
                <a:gd name="T67" fmla="*/ 93 h 206"/>
                <a:gd name="T68" fmla="*/ 27 w 188"/>
                <a:gd name="T69" fmla="*/ 104 h 206"/>
                <a:gd name="T70" fmla="*/ 21 w 188"/>
                <a:gd name="T71" fmla="*/ 114 h 206"/>
                <a:gd name="T72" fmla="*/ 15 w 188"/>
                <a:gd name="T73" fmla="*/ 125 h 206"/>
                <a:gd name="T74" fmla="*/ 9 w 188"/>
                <a:gd name="T75" fmla="*/ 136 h 206"/>
                <a:gd name="T76" fmla="*/ 6 w 188"/>
                <a:gd name="T77" fmla="*/ 144 h 206"/>
                <a:gd name="T78" fmla="*/ 2 w 188"/>
                <a:gd name="T79" fmla="*/ 152 h 206"/>
                <a:gd name="T80" fmla="*/ 0 w 188"/>
                <a:gd name="T81" fmla="*/ 156 h 206"/>
                <a:gd name="T82" fmla="*/ 13 w 188"/>
                <a:gd name="T83" fmla="*/ 144 h 206"/>
                <a:gd name="T84" fmla="*/ 27 w 188"/>
                <a:gd name="T85" fmla="*/ 136 h 206"/>
                <a:gd name="T86" fmla="*/ 42 w 188"/>
                <a:gd name="T87" fmla="*/ 135 h 206"/>
                <a:gd name="T88" fmla="*/ 55 w 188"/>
                <a:gd name="T89" fmla="*/ 139 h 206"/>
                <a:gd name="T90" fmla="*/ 67 w 188"/>
                <a:gd name="T91" fmla="*/ 147 h 206"/>
                <a:gd name="T92" fmla="*/ 75 w 188"/>
                <a:gd name="T93" fmla="*/ 163 h 206"/>
                <a:gd name="T94" fmla="*/ 81 w 188"/>
                <a:gd name="T95" fmla="*/ 181 h 206"/>
                <a:gd name="T96" fmla="*/ 84 w 188"/>
                <a:gd name="T97" fmla="*/ 206 h 2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8"/>
                <a:gd name="T148" fmla="*/ 0 h 206"/>
                <a:gd name="T149" fmla="*/ 188 w 188"/>
                <a:gd name="T150" fmla="*/ 206 h 20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8" h="206">
                  <a:moveTo>
                    <a:pt x="84" y="206"/>
                  </a:moveTo>
                  <a:lnTo>
                    <a:pt x="98" y="195"/>
                  </a:lnTo>
                  <a:lnTo>
                    <a:pt x="104" y="180"/>
                  </a:lnTo>
                  <a:lnTo>
                    <a:pt x="104" y="164"/>
                  </a:lnTo>
                  <a:lnTo>
                    <a:pt x="98" y="147"/>
                  </a:lnTo>
                  <a:lnTo>
                    <a:pt x="90" y="130"/>
                  </a:lnTo>
                  <a:lnTo>
                    <a:pt x="78" y="114"/>
                  </a:lnTo>
                  <a:lnTo>
                    <a:pt x="66" y="102"/>
                  </a:lnTo>
                  <a:lnTo>
                    <a:pt x="54" y="94"/>
                  </a:lnTo>
                  <a:lnTo>
                    <a:pt x="61" y="91"/>
                  </a:lnTo>
                  <a:lnTo>
                    <a:pt x="67" y="88"/>
                  </a:lnTo>
                  <a:lnTo>
                    <a:pt x="74" y="88"/>
                  </a:lnTo>
                  <a:lnTo>
                    <a:pt x="81" y="87"/>
                  </a:lnTo>
                  <a:lnTo>
                    <a:pt x="87" y="87"/>
                  </a:lnTo>
                  <a:lnTo>
                    <a:pt x="94" y="85"/>
                  </a:lnTo>
                  <a:lnTo>
                    <a:pt x="100" y="83"/>
                  </a:lnTo>
                  <a:lnTo>
                    <a:pt x="106" y="82"/>
                  </a:lnTo>
                  <a:lnTo>
                    <a:pt x="112" y="77"/>
                  </a:lnTo>
                  <a:lnTo>
                    <a:pt x="120" y="68"/>
                  </a:lnTo>
                  <a:lnTo>
                    <a:pt x="128" y="56"/>
                  </a:lnTo>
                  <a:lnTo>
                    <a:pt x="138" y="43"/>
                  </a:lnTo>
                  <a:lnTo>
                    <a:pt x="148" y="29"/>
                  </a:lnTo>
                  <a:lnTo>
                    <a:pt x="160" y="17"/>
                  </a:lnTo>
                  <a:lnTo>
                    <a:pt x="174" y="6"/>
                  </a:lnTo>
                  <a:lnTo>
                    <a:pt x="188" y="0"/>
                  </a:lnTo>
                  <a:lnTo>
                    <a:pt x="168" y="1"/>
                  </a:lnTo>
                  <a:lnTo>
                    <a:pt x="148" y="4"/>
                  </a:lnTo>
                  <a:lnTo>
                    <a:pt x="130" y="11"/>
                  </a:lnTo>
                  <a:lnTo>
                    <a:pt x="114" y="17"/>
                  </a:lnTo>
                  <a:lnTo>
                    <a:pt x="97" y="28"/>
                  </a:lnTo>
                  <a:lnTo>
                    <a:pt x="80" y="42"/>
                  </a:lnTo>
                  <a:lnTo>
                    <a:pt x="62" y="59"/>
                  </a:lnTo>
                  <a:lnTo>
                    <a:pt x="44" y="80"/>
                  </a:lnTo>
                  <a:lnTo>
                    <a:pt x="36" y="93"/>
                  </a:lnTo>
                  <a:lnTo>
                    <a:pt x="27" y="104"/>
                  </a:lnTo>
                  <a:lnTo>
                    <a:pt x="21" y="114"/>
                  </a:lnTo>
                  <a:lnTo>
                    <a:pt x="15" y="125"/>
                  </a:lnTo>
                  <a:lnTo>
                    <a:pt x="9" y="136"/>
                  </a:lnTo>
                  <a:lnTo>
                    <a:pt x="6" y="144"/>
                  </a:lnTo>
                  <a:lnTo>
                    <a:pt x="2" y="152"/>
                  </a:lnTo>
                  <a:lnTo>
                    <a:pt x="0" y="156"/>
                  </a:lnTo>
                  <a:lnTo>
                    <a:pt x="13" y="144"/>
                  </a:lnTo>
                  <a:lnTo>
                    <a:pt x="27" y="136"/>
                  </a:lnTo>
                  <a:lnTo>
                    <a:pt x="42" y="135"/>
                  </a:lnTo>
                  <a:lnTo>
                    <a:pt x="55" y="139"/>
                  </a:lnTo>
                  <a:lnTo>
                    <a:pt x="67" y="147"/>
                  </a:lnTo>
                  <a:lnTo>
                    <a:pt x="75" y="163"/>
                  </a:lnTo>
                  <a:lnTo>
                    <a:pt x="81" y="181"/>
                  </a:lnTo>
                  <a:lnTo>
                    <a:pt x="84" y="20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5548" y="603"/>
              <a:ext cx="171" cy="472"/>
            </a:xfrm>
            <a:custGeom>
              <a:avLst/>
              <a:gdLst>
                <a:gd name="T0" fmla="*/ 91 w 171"/>
                <a:gd name="T1" fmla="*/ 472 h 472"/>
                <a:gd name="T2" fmla="*/ 105 w 171"/>
                <a:gd name="T3" fmla="*/ 465 h 472"/>
                <a:gd name="T4" fmla="*/ 120 w 171"/>
                <a:gd name="T5" fmla="*/ 451 h 472"/>
                <a:gd name="T6" fmla="*/ 134 w 171"/>
                <a:gd name="T7" fmla="*/ 433 h 472"/>
                <a:gd name="T8" fmla="*/ 147 w 171"/>
                <a:gd name="T9" fmla="*/ 408 h 472"/>
                <a:gd name="T10" fmla="*/ 158 w 171"/>
                <a:gd name="T11" fmla="*/ 380 h 472"/>
                <a:gd name="T12" fmla="*/ 166 w 171"/>
                <a:gd name="T13" fmla="*/ 346 h 472"/>
                <a:gd name="T14" fmla="*/ 171 w 171"/>
                <a:gd name="T15" fmla="*/ 309 h 472"/>
                <a:gd name="T16" fmla="*/ 171 w 171"/>
                <a:gd name="T17" fmla="*/ 270 h 472"/>
                <a:gd name="T18" fmla="*/ 165 w 171"/>
                <a:gd name="T19" fmla="*/ 214 h 472"/>
                <a:gd name="T20" fmla="*/ 152 w 171"/>
                <a:gd name="T21" fmla="*/ 163 h 472"/>
                <a:gd name="T22" fmla="*/ 134 w 171"/>
                <a:gd name="T23" fmla="*/ 118 h 472"/>
                <a:gd name="T24" fmla="*/ 111 w 171"/>
                <a:gd name="T25" fmla="*/ 81 h 472"/>
                <a:gd name="T26" fmla="*/ 85 w 171"/>
                <a:gd name="T27" fmla="*/ 50 h 472"/>
                <a:gd name="T28" fmla="*/ 57 w 171"/>
                <a:gd name="T29" fmla="*/ 25 h 472"/>
                <a:gd name="T30" fmla="*/ 28 w 171"/>
                <a:gd name="T31" fmla="*/ 9 h 472"/>
                <a:gd name="T32" fmla="*/ 0 w 171"/>
                <a:gd name="T33" fmla="*/ 0 h 472"/>
                <a:gd name="T34" fmla="*/ 19 w 171"/>
                <a:gd name="T35" fmla="*/ 13 h 472"/>
                <a:gd name="T36" fmla="*/ 38 w 171"/>
                <a:gd name="T37" fmla="*/ 28 h 472"/>
                <a:gd name="T38" fmla="*/ 58 w 171"/>
                <a:gd name="T39" fmla="*/ 44 h 472"/>
                <a:gd name="T40" fmla="*/ 76 w 171"/>
                <a:gd name="T41" fmla="*/ 62 h 472"/>
                <a:gd name="T42" fmla="*/ 93 w 171"/>
                <a:gd name="T43" fmla="*/ 84 h 472"/>
                <a:gd name="T44" fmla="*/ 109 w 171"/>
                <a:gd name="T45" fmla="*/ 110 h 472"/>
                <a:gd name="T46" fmla="*/ 121 w 171"/>
                <a:gd name="T47" fmla="*/ 141 h 472"/>
                <a:gd name="T48" fmla="*/ 130 w 171"/>
                <a:gd name="T49" fmla="*/ 180 h 472"/>
                <a:gd name="T50" fmla="*/ 136 w 171"/>
                <a:gd name="T51" fmla="*/ 227 h 472"/>
                <a:gd name="T52" fmla="*/ 136 w 171"/>
                <a:gd name="T53" fmla="*/ 236 h 472"/>
                <a:gd name="T54" fmla="*/ 134 w 171"/>
                <a:gd name="T55" fmla="*/ 244 h 472"/>
                <a:gd name="T56" fmla="*/ 130 w 171"/>
                <a:gd name="T57" fmla="*/ 244 h 472"/>
                <a:gd name="T58" fmla="*/ 124 w 171"/>
                <a:gd name="T59" fmla="*/ 234 h 472"/>
                <a:gd name="T60" fmla="*/ 120 w 171"/>
                <a:gd name="T61" fmla="*/ 228 h 472"/>
                <a:gd name="T62" fmla="*/ 112 w 171"/>
                <a:gd name="T63" fmla="*/ 227 h 472"/>
                <a:gd name="T64" fmla="*/ 104 w 171"/>
                <a:gd name="T65" fmla="*/ 227 h 472"/>
                <a:gd name="T66" fmla="*/ 94 w 171"/>
                <a:gd name="T67" fmla="*/ 231 h 472"/>
                <a:gd name="T68" fmla="*/ 86 w 171"/>
                <a:gd name="T69" fmla="*/ 241 h 472"/>
                <a:gd name="T70" fmla="*/ 79 w 171"/>
                <a:gd name="T71" fmla="*/ 254 h 472"/>
                <a:gd name="T72" fmla="*/ 74 w 171"/>
                <a:gd name="T73" fmla="*/ 272 h 472"/>
                <a:gd name="T74" fmla="*/ 72 w 171"/>
                <a:gd name="T75" fmla="*/ 293 h 472"/>
                <a:gd name="T76" fmla="*/ 74 w 171"/>
                <a:gd name="T77" fmla="*/ 315 h 472"/>
                <a:gd name="T78" fmla="*/ 79 w 171"/>
                <a:gd name="T79" fmla="*/ 332 h 472"/>
                <a:gd name="T80" fmla="*/ 86 w 171"/>
                <a:gd name="T81" fmla="*/ 346 h 472"/>
                <a:gd name="T82" fmla="*/ 94 w 171"/>
                <a:gd name="T83" fmla="*/ 354 h 472"/>
                <a:gd name="T84" fmla="*/ 103 w 171"/>
                <a:gd name="T85" fmla="*/ 358 h 472"/>
                <a:gd name="T86" fmla="*/ 110 w 171"/>
                <a:gd name="T87" fmla="*/ 357 h 472"/>
                <a:gd name="T88" fmla="*/ 116 w 171"/>
                <a:gd name="T89" fmla="*/ 351 h 472"/>
                <a:gd name="T90" fmla="*/ 118 w 171"/>
                <a:gd name="T91" fmla="*/ 338 h 472"/>
                <a:gd name="T92" fmla="*/ 121 w 171"/>
                <a:gd name="T93" fmla="*/ 330 h 472"/>
                <a:gd name="T94" fmla="*/ 123 w 171"/>
                <a:gd name="T95" fmla="*/ 326 h 472"/>
                <a:gd name="T96" fmla="*/ 127 w 171"/>
                <a:gd name="T97" fmla="*/ 327 h 472"/>
                <a:gd name="T98" fmla="*/ 134 w 171"/>
                <a:gd name="T99" fmla="*/ 334 h 472"/>
                <a:gd name="T100" fmla="*/ 134 w 171"/>
                <a:gd name="T101" fmla="*/ 348 h 472"/>
                <a:gd name="T102" fmla="*/ 134 w 171"/>
                <a:gd name="T103" fmla="*/ 361 h 472"/>
                <a:gd name="T104" fmla="*/ 133 w 171"/>
                <a:gd name="T105" fmla="*/ 377 h 472"/>
                <a:gd name="T106" fmla="*/ 130 w 171"/>
                <a:gd name="T107" fmla="*/ 394 h 472"/>
                <a:gd name="T108" fmla="*/ 126 w 171"/>
                <a:gd name="T109" fmla="*/ 411 h 472"/>
                <a:gd name="T110" fmla="*/ 118 w 171"/>
                <a:gd name="T111" fmla="*/ 430 h 472"/>
                <a:gd name="T112" fmla="*/ 106 w 171"/>
                <a:gd name="T113" fmla="*/ 450 h 472"/>
                <a:gd name="T114" fmla="*/ 91 w 171"/>
                <a:gd name="T115" fmla="*/ 472 h 47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1"/>
                <a:gd name="T175" fmla="*/ 0 h 472"/>
                <a:gd name="T176" fmla="*/ 171 w 171"/>
                <a:gd name="T177" fmla="*/ 472 h 47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1" h="472">
                  <a:moveTo>
                    <a:pt x="91" y="472"/>
                  </a:moveTo>
                  <a:lnTo>
                    <a:pt x="105" y="465"/>
                  </a:lnTo>
                  <a:lnTo>
                    <a:pt x="120" y="451"/>
                  </a:lnTo>
                  <a:lnTo>
                    <a:pt x="134" y="433"/>
                  </a:lnTo>
                  <a:lnTo>
                    <a:pt x="147" y="408"/>
                  </a:lnTo>
                  <a:lnTo>
                    <a:pt x="158" y="380"/>
                  </a:lnTo>
                  <a:lnTo>
                    <a:pt x="166" y="346"/>
                  </a:lnTo>
                  <a:lnTo>
                    <a:pt x="171" y="309"/>
                  </a:lnTo>
                  <a:lnTo>
                    <a:pt x="171" y="270"/>
                  </a:lnTo>
                  <a:lnTo>
                    <a:pt x="165" y="214"/>
                  </a:lnTo>
                  <a:lnTo>
                    <a:pt x="152" y="163"/>
                  </a:lnTo>
                  <a:lnTo>
                    <a:pt x="134" y="118"/>
                  </a:lnTo>
                  <a:lnTo>
                    <a:pt x="111" y="81"/>
                  </a:lnTo>
                  <a:lnTo>
                    <a:pt x="85" y="50"/>
                  </a:lnTo>
                  <a:lnTo>
                    <a:pt x="57" y="25"/>
                  </a:lnTo>
                  <a:lnTo>
                    <a:pt x="28" y="9"/>
                  </a:lnTo>
                  <a:lnTo>
                    <a:pt x="0" y="0"/>
                  </a:lnTo>
                  <a:lnTo>
                    <a:pt x="19" y="13"/>
                  </a:lnTo>
                  <a:lnTo>
                    <a:pt x="38" y="28"/>
                  </a:lnTo>
                  <a:lnTo>
                    <a:pt x="58" y="44"/>
                  </a:lnTo>
                  <a:lnTo>
                    <a:pt x="76" y="62"/>
                  </a:lnTo>
                  <a:lnTo>
                    <a:pt x="93" y="84"/>
                  </a:lnTo>
                  <a:lnTo>
                    <a:pt x="109" y="110"/>
                  </a:lnTo>
                  <a:lnTo>
                    <a:pt x="121" y="141"/>
                  </a:lnTo>
                  <a:lnTo>
                    <a:pt x="130" y="180"/>
                  </a:lnTo>
                  <a:lnTo>
                    <a:pt x="136" y="227"/>
                  </a:lnTo>
                  <a:lnTo>
                    <a:pt x="136" y="236"/>
                  </a:lnTo>
                  <a:lnTo>
                    <a:pt x="134" y="244"/>
                  </a:lnTo>
                  <a:lnTo>
                    <a:pt x="130" y="244"/>
                  </a:lnTo>
                  <a:lnTo>
                    <a:pt x="124" y="234"/>
                  </a:lnTo>
                  <a:lnTo>
                    <a:pt x="120" y="228"/>
                  </a:lnTo>
                  <a:lnTo>
                    <a:pt x="112" y="227"/>
                  </a:lnTo>
                  <a:lnTo>
                    <a:pt x="104" y="227"/>
                  </a:lnTo>
                  <a:lnTo>
                    <a:pt x="94" y="231"/>
                  </a:lnTo>
                  <a:lnTo>
                    <a:pt x="86" y="241"/>
                  </a:lnTo>
                  <a:lnTo>
                    <a:pt x="79" y="254"/>
                  </a:lnTo>
                  <a:lnTo>
                    <a:pt x="74" y="272"/>
                  </a:lnTo>
                  <a:lnTo>
                    <a:pt x="72" y="293"/>
                  </a:lnTo>
                  <a:lnTo>
                    <a:pt x="74" y="315"/>
                  </a:lnTo>
                  <a:lnTo>
                    <a:pt x="79" y="332"/>
                  </a:lnTo>
                  <a:lnTo>
                    <a:pt x="86" y="346"/>
                  </a:lnTo>
                  <a:lnTo>
                    <a:pt x="94" y="354"/>
                  </a:lnTo>
                  <a:lnTo>
                    <a:pt x="103" y="358"/>
                  </a:lnTo>
                  <a:lnTo>
                    <a:pt x="110" y="357"/>
                  </a:lnTo>
                  <a:lnTo>
                    <a:pt x="116" y="351"/>
                  </a:lnTo>
                  <a:lnTo>
                    <a:pt x="118" y="338"/>
                  </a:lnTo>
                  <a:lnTo>
                    <a:pt x="121" y="330"/>
                  </a:lnTo>
                  <a:lnTo>
                    <a:pt x="123" y="326"/>
                  </a:lnTo>
                  <a:lnTo>
                    <a:pt x="127" y="327"/>
                  </a:lnTo>
                  <a:lnTo>
                    <a:pt x="134" y="334"/>
                  </a:lnTo>
                  <a:lnTo>
                    <a:pt x="134" y="348"/>
                  </a:lnTo>
                  <a:lnTo>
                    <a:pt x="134" y="361"/>
                  </a:lnTo>
                  <a:lnTo>
                    <a:pt x="133" y="377"/>
                  </a:lnTo>
                  <a:lnTo>
                    <a:pt x="130" y="394"/>
                  </a:lnTo>
                  <a:lnTo>
                    <a:pt x="126" y="411"/>
                  </a:lnTo>
                  <a:lnTo>
                    <a:pt x="118" y="430"/>
                  </a:lnTo>
                  <a:lnTo>
                    <a:pt x="106" y="450"/>
                  </a:lnTo>
                  <a:lnTo>
                    <a:pt x="91" y="472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5406" y="323"/>
              <a:ext cx="105" cy="136"/>
            </a:xfrm>
            <a:custGeom>
              <a:avLst/>
              <a:gdLst>
                <a:gd name="T0" fmla="*/ 97 w 105"/>
                <a:gd name="T1" fmla="*/ 12 h 136"/>
                <a:gd name="T2" fmla="*/ 90 w 105"/>
                <a:gd name="T3" fmla="*/ 4 h 136"/>
                <a:gd name="T4" fmla="*/ 83 w 105"/>
                <a:gd name="T5" fmla="*/ 1 h 136"/>
                <a:gd name="T6" fmla="*/ 74 w 105"/>
                <a:gd name="T7" fmla="*/ 0 h 136"/>
                <a:gd name="T8" fmla="*/ 67 w 105"/>
                <a:gd name="T9" fmla="*/ 3 h 136"/>
                <a:gd name="T10" fmla="*/ 60 w 105"/>
                <a:gd name="T11" fmla="*/ 9 h 136"/>
                <a:gd name="T12" fmla="*/ 53 w 105"/>
                <a:gd name="T13" fmla="*/ 18 h 136"/>
                <a:gd name="T14" fmla="*/ 45 w 105"/>
                <a:gd name="T15" fmla="*/ 31 h 136"/>
                <a:gd name="T16" fmla="*/ 39 w 105"/>
                <a:gd name="T17" fmla="*/ 46 h 136"/>
                <a:gd name="T18" fmla="*/ 35 w 105"/>
                <a:gd name="T19" fmla="*/ 62 h 136"/>
                <a:gd name="T20" fmla="*/ 29 w 105"/>
                <a:gd name="T21" fmla="*/ 77 h 136"/>
                <a:gd name="T22" fmla="*/ 21 w 105"/>
                <a:gd name="T23" fmla="*/ 93 h 136"/>
                <a:gd name="T24" fmla="*/ 15 w 105"/>
                <a:gd name="T25" fmla="*/ 107 h 136"/>
                <a:gd name="T26" fmla="*/ 9 w 105"/>
                <a:gd name="T27" fmla="*/ 119 h 136"/>
                <a:gd name="T28" fmla="*/ 5 w 105"/>
                <a:gd name="T29" fmla="*/ 128 h 136"/>
                <a:gd name="T30" fmla="*/ 1 w 105"/>
                <a:gd name="T31" fmla="*/ 134 h 136"/>
                <a:gd name="T32" fmla="*/ 0 w 105"/>
                <a:gd name="T33" fmla="*/ 136 h 136"/>
                <a:gd name="T34" fmla="*/ 1 w 105"/>
                <a:gd name="T35" fmla="*/ 134 h 136"/>
                <a:gd name="T36" fmla="*/ 7 w 105"/>
                <a:gd name="T37" fmla="*/ 130 h 136"/>
                <a:gd name="T38" fmla="*/ 14 w 105"/>
                <a:gd name="T39" fmla="*/ 125 h 136"/>
                <a:gd name="T40" fmla="*/ 24 w 105"/>
                <a:gd name="T41" fmla="*/ 117 h 136"/>
                <a:gd name="T42" fmla="*/ 35 w 105"/>
                <a:gd name="T43" fmla="*/ 110 h 136"/>
                <a:gd name="T44" fmla="*/ 45 w 105"/>
                <a:gd name="T45" fmla="*/ 100 h 136"/>
                <a:gd name="T46" fmla="*/ 57 w 105"/>
                <a:gd name="T47" fmla="*/ 93 h 136"/>
                <a:gd name="T48" fmla="*/ 69 w 105"/>
                <a:gd name="T49" fmla="*/ 86 h 136"/>
                <a:gd name="T50" fmla="*/ 83 w 105"/>
                <a:gd name="T51" fmla="*/ 79 h 136"/>
                <a:gd name="T52" fmla="*/ 92 w 105"/>
                <a:gd name="T53" fmla="*/ 69 h 136"/>
                <a:gd name="T54" fmla="*/ 99 w 105"/>
                <a:gd name="T55" fmla="*/ 60 h 136"/>
                <a:gd name="T56" fmla="*/ 104 w 105"/>
                <a:gd name="T57" fmla="*/ 51 h 136"/>
                <a:gd name="T58" fmla="*/ 105 w 105"/>
                <a:gd name="T59" fmla="*/ 41 h 136"/>
                <a:gd name="T60" fmla="*/ 105 w 105"/>
                <a:gd name="T61" fmla="*/ 31 h 136"/>
                <a:gd name="T62" fmla="*/ 103 w 105"/>
                <a:gd name="T63" fmla="*/ 21 h 136"/>
                <a:gd name="T64" fmla="*/ 97 w 105"/>
                <a:gd name="T65" fmla="*/ 12 h 1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5"/>
                <a:gd name="T100" fmla="*/ 0 h 136"/>
                <a:gd name="T101" fmla="*/ 105 w 105"/>
                <a:gd name="T102" fmla="*/ 136 h 1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5" h="136">
                  <a:moveTo>
                    <a:pt x="97" y="12"/>
                  </a:moveTo>
                  <a:lnTo>
                    <a:pt x="90" y="4"/>
                  </a:lnTo>
                  <a:lnTo>
                    <a:pt x="83" y="1"/>
                  </a:lnTo>
                  <a:lnTo>
                    <a:pt x="74" y="0"/>
                  </a:lnTo>
                  <a:lnTo>
                    <a:pt x="67" y="3"/>
                  </a:lnTo>
                  <a:lnTo>
                    <a:pt x="60" y="9"/>
                  </a:lnTo>
                  <a:lnTo>
                    <a:pt x="53" y="18"/>
                  </a:lnTo>
                  <a:lnTo>
                    <a:pt x="45" y="31"/>
                  </a:lnTo>
                  <a:lnTo>
                    <a:pt x="39" y="46"/>
                  </a:lnTo>
                  <a:lnTo>
                    <a:pt x="35" y="62"/>
                  </a:lnTo>
                  <a:lnTo>
                    <a:pt x="29" y="77"/>
                  </a:lnTo>
                  <a:lnTo>
                    <a:pt x="21" y="93"/>
                  </a:lnTo>
                  <a:lnTo>
                    <a:pt x="15" y="107"/>
                  </a:lnTo>
                  <a:lnTo>
                    <a:pt x="9" y="119"/>
                  </a:lnTo>
                  <a:lnTo>
                    <a:pt x="5" y="128"/>
                  </a:lnTo>
                  <a:lnTo>
                    <a:pt x="1" y="134"/>
                  </a:lnTo>
                  <a:lnTo>
                    <a:pt x="0" y="136"/>
                  </a:lnTo>
                  <a:lnTo>
                    <a:pt x="1" y="134"/>
                  </a:lnTo>
                  <a:lnTo>
                    <a:pt x="7" y="130"/>
                  </a:lnTo>
                  <a:lnTo>
                    <a:pt x="14" y="125"/>
                  </a:lnTo>
                  <a:lnTo>
                    <a:pt x="24" y="117"/>
                  </a:lnTo>
                  <a:lnTo>
                    <a:pt x="35" y="110"/>
                  </a:lnTo>
                  <a:lnTo>
                    <a:pt x="45" y="100"/>
                  </a:lnTo>
                  <a:lnTo>
                    <a:pt x="57" y="93"/>
                  </a:lnTo>
                  <a:lnTo>
                    <a:pt x="69" y="86"/>
                  </a:lnTo>
                  <a:lnTo>
                    <a:pt x="83" y="79"/>
                  </a:lnTo>
                  <a:lnTo>
                    <a:pt x="92" y="69"/>
                  </a:lnTo>
                  <a:lnTo>
                    <a:pt x="99" y="60"/>
                  </a:lnTo>
                  <a:lnTo>
                    <a:pt x="104" y="51"/>
                  </a:lnTo>
                  <a:lnTo>
                    <a:pt x="105" y="41"/>
                  </a:lnTo>
                  <a:lnTo>
                    <a:pt x="105" y="31"/>
                  </a:lnTo>
                  <a:lnTo>
                    <a:pt x="103" y="21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5367" y="68"/>
              <a:ext cx="343" cy="442"/>
            </a:xfrm>
            <a:custGeom>
              <a:avLst/>
              <a:gdLst>
                <a:gd name="T0" fmla="*/ 244 w 343"/>
                <a:gd name="T1" fmla="*/ 239 h 442"/>
                <a:gd name="T2" fmla="*/ 265 w 343"/>
                <a:gd name="T3" fmla="*/ 233 h 442"/>
                <a:gd name="T4" fmla="*/ 285 w 343"/>
                <a:gd name="T5" fmla="*/ 211 h 442"/>
                <a:gd name="T6" fmla="*/ 299 w 343"/>
                <a:gd name="T7" fmla="*/ 166 h 442"/>
                <a:gd name="T8" fmla="*/ 308 w 343"/>
                <a:gd name="T9" fmla="*/ 98 h 442"/>
                <a:gd name="T10" fmla="*/ 320 w 343"/>
                <a:gd name="T11" fmla="*/ 48 h 442"/>
                <a:gd name="T12" fmla="*/ 333 w 343"/>
                <a:gd name="T13" fmla="*/ 19 h 442"/>
                <a:gd name="T14" fmla="*/ 341 w 343"/>
                <a:gd name="T15" fmla="*/ 3 h 442"/>
                <a:gd name="T16" fmla="*/ 339 w 343"/>
                <a:gd name="T17" fmla="*/ 2 h 442"/>
                <a:gd name="T18" fmla="*/ 327 w 343"/>
                <a:gd name="T19" fmla="*/ 13 h 442"/>
                <a:gd name="T20" fmla="*/ 304 w 343"/>
                <a:gd name="T21" fmla="*/ 30 h 442"/>
                <a:gd name="T22" fmla="*/ 266 w 343"/>
                <a:gd name="T23" fmla="*/ 44 h 442"/>
                <a:gd name="T24" fmla="*/ 213 w 343"/>
                <a:gd name="T25" fmla="*/ 54 h 442"/>
                <a:gd name="T26" fmla="*/ 178 w 343"/>
                <a:gd name="T27" fmla="*/ 75 h 442"/>
                <a:gd name="T28" fmla="*/ 163 w 343"/>
                <a:gd name="T29" fmla="*/ 99 h 442"/>
                <a:gd name="T30" fmla="*/ 158 w 343"/>
                <a:gd name="T31" fmla="*/ 126 h 442"/>
                <a:gd name="T32" fmla="*/ 154 w 343"/>
                <a:gd name="T33" fmla="*/ 151 h 442"/>
                <a:gd name="T34" fmla="*/ 141 w 343"/>
                <a:gd name="T35" fmla="*/ 148 h 442"/>
                <a:gd name="T36" fmla="*/ 138 w 343"/>
                <a:gd name="T37" fmla="*/ 129 h 442"/>
                <a:gd name="T38" fmla="*/ 135 w 343"/>
                <a:gd name="T39" fmla="*/ 109 h 442"/>
                <a:gd name="T40" fmla="*/ 122 w 343"/>
                <a:gd name="T41" fmla="*/ 87 h 442"/>
                <a:gd name="T42" fmla="*/ 96 w 343"/>
                <a:gd name="T43" fmla="*/ 70 h 442"/>
                <a:gd name="T44" fmla="*/ 58 w 343"/>
                <a:gd name="T45" fmla="*/ 68 h 442"/>
                <a:gd name="T46" fmla="*/ 29 w 343"/>
                <a:gd name="T47" fmla="*/ 86 h 442"/>
                <a:gd name="T48" fmla="*/ 12 w 343"/>
                <a:gd name="T49" fmla="*/ 118 h 442"/>
                <a:gd name="T50" fmla="*/ 3 w 343"/>
                <a:gd name="T51" fmla="*/ 158 h 442"/>
                <a:gd name="T52" fmla="*/ 17 w 343"/>
                <a:gd name="T53" fmla="*/ 158 h 442"/>
                <a:gd name="T54" fmla="*/ 53 w 343"/>
                <a:gd name="T55" fmla="*/ 154 h 442"/>
                <a:gd name="T56" fmla="*/ 82 w 343"/>
                <a:gd name="T57" fmla="*/ 180 h 442"/>
                <a:gd name="T58" fmla="*/ 93 w 343"/>
                <a:gd name="T59" fmla="*/ 222 h 442"/>
                <a:gd name="T60" fmla="*/ 93 w 343"/>
                <a:gd name="T61" fmla="*/ 242 h 442"/>
                <a:gd name="T62" fmla="*/ 107 w 343"/>
                <a:gd name="T63" fmla="*/ 239 h 442"/>
                <a:gd name="T64" fmla="*/ 122 w 343"/>
                <a:gd name="T65" fmla="*/ 241 h 442"/>
                <a:gd name="T66" fmla="*/ 137 w 343"/>
                <a:gd name="T67" fmla="*/ 250 h 442"/>
                <a:gd name="T68" fmla="*/ 153 w 343"/>
                <a:gd name="T69" fmla="*/ 275 h 442"/>
                <a:gd name="T70" fmla="*/ 157 w 343"/>
                <a:gd name="T71" fmla="*/ 313 h 442"/>
                <a:gd name="T72" fmla="*/ 170 w 343"/>
                <a:gd name="T73" fmla="*/ 323 h 442"/>
                <a:gd name="T74" fmla="*/ 202 w 343"/>
                <a:gd name="T75" fmla="*/ 337 h 442"/>
                <a:gd name="T76" fmla="*/ 224 w 343"/>
                <a:gd name="T77" fmla="*/ 374 h 442"/>
                <a:gd name="T78" fmla="*/ 220 w 343"/>
                <a:gd name="T79" fmla="*/ 420 h 442"/>
                <a:gd name="T80" fmla="*/ 220 w 343"/>
                <a:gd name="T81" fmla="*/ 437 h 442"/>
                <a:gd name="T82" fmla="*/ 251 w 343"/>
                <a:gd name="T83" fmla="*/ 425 h 442"/>
                <a:gd name="T84" fmla="*/ 277 w 343"/>
                <a:gd name="T85" fmla="*/ 403 h 442"/>
                <a:gd name="T86" fmla="*/ 290 w 343"/>
                <a:gd name="T87" fmla="*/ 366 h 442"/>
                <a:gd name="T88" fmla="*/ 287 w 343"/>
                <a:gd name="T89" fmla="*/ 317 h 442"/>
                <a:gd name="T90" fmla="*/ 275 w 343"/>
                <a:gd name="T91" fmla="*/ 284 h 442"/>
                <a:gd name="T92" fmla="*/ 257 w 343"/>
                <a:gd name="T93" fmla="*/ 268 h 442"/>
                <a:gd name="T94" fmla="*/ 242 w 343"/>
                <a:gd name="T95" fmla="*/ 264 h 442"/>
                <a:gd name="T96" fmla="*/ 227 w 343"/>
                <a:gd name="T97" fmla="*/ 261 h 442"/>
                <a:gd name="T98" fmla="*/ 225 w 343"/>
                <a:gd name="T99" fmla="*/ 244 h 4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3"/>
                <a:gd name="T151" fmla="*/ 0 h 442"/>
                <a:gd name="T152" fmla="*/ 343 w 343"/>
                <a:gd name="T153" fmla="*/ 442 h 44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3" h="442">
                  <a:moveTo>
                    <a:pt x="236" y="239"/>
                  </a:moveTo>
                  <a:lnTo>
                    <a:pt x="244" y="239"/>
                  </a:lnTo>
                  <a:lnTo>
                    <a:pt x="255" y="236"/>
                  </a:lnTo>
                  <a:lnTo>
                    <a:pt x="265" y="233"/>
                  </a:lnTo>
                  <a:lnTo>
                    <a:pt x="275" y="225"/>
                  </a:lnTo>
                  <a:lnTo>
                    <a:pt x="285" y="211"/>
                  </a:lnTo>
                  <a:lnTo>
                    <a:pt x="293" y="193"/>
                  </a:lnTo>
                  <a:lnTo>
                    <a:pt x="299" y="166"/>
                  </a:lnTo>
                  <a:lnTo>
                    <a:pt x="304" y="132"/>
                  </a:lnTo>
                  <a:lnTo>
                    <a:pt x="308" y="98"/>
                  </a:lnTo>
                  <a:lnTo>
                    <a:pt x="314" y="70"/>
                  </a:lnTo>
                  <a:lnTo>
                    <a:pt x="320" y="48"/>
                  </a:lnTo>
                  <a:lnTo>
                    <a:pt x="327" y="31"/>
                  </a:lnTo>
                  <a:lnTo>
                    <a:pt x="333" y="19"/>
                  </a:lnTo>
                  <a:lnTo>
                    <a:pt x="338" y="10"/>
                  </a:lnTo>
                  <a:lnTo>
                    <a:pt x="341" y="3"/>
                  </a:lnTo>
                  <a:lnTo>
                    <a:pt x="343" y="0"/>
                  </a:lnTo>
                  <a:lnTo>
                    <a:pt x="339" y="2"/>
                  </a:lnTo>
                  <a:lnTo>
                    <a:pt x="334" y="6"/>
                  </a:lnTo>
                  <a:lnTo>
                    <a:pt x="327" y="13"/>
                  </a:lnTo>
                  <a:lnTo>
                    <a:pt x="317" y="20"/>
                  </a:lnTo>
                  <a:lnTo>
                    <a:pt x="304" y="30"/>
                  </a:lnTo>
                  <a:lnTo>
                    <a:pt x="287" y="37"/>
                  </a:lnTo>
                  <a:lnTo>
                    <a:pt x="266" y="44"/>
                  </a:lnTo>
                  <a:lnTo>
                    <a:pt x="241" y="48"/>
                  </a:lnTo>
                  <a:lnTo>
                    <a:pt x="213" y="54"/>
                  </a:lnTo>
                  <a:lnTo>
                    <a:pt x="193" y="62"/>
                  </a:lnTo>
                  <a:lnTo>
                    <a:pt x="178" y="75"/>
                  </a:lnTo>
                  <a:lnTo>
                    <a:pt x="169" y="87"/>
                  </a:lnTo>
                  <a:lnTo>
                    <a:pt x="163" y="99"/>
                  </a:lnTo>
                  <a:lnTo>
                    <a:pt x="159" y="113"/>
                  </a:lnTo>
                  <a:lnTo>
                    <a:pt x="158" y="126"/>
                  </a:lnTo>
                  <a:lnTo>
                    <a:pt x="158" y="137"/>
                  </a:lnTo>
                  <a:lnTo>
                    <a:pt x="154" y="151"/>
                  </a:lnTo>
                  <a:lnTo>
                    <a:pt x="148" y="154"/>
                  </a:lnTo>
                  <a:lnTo>
                    <a:pt x="141" y="148"/>
                  </a:lnTo>
                  <a:lnTo>
                    <a:pt x="138" y="137"/>
                  </a:lnTo>
                  <a:lnTo>
                    <a:pt x="138" y="129"/>
                  </a:lnTo>
                  <a:lnTo>
                    <a:pt x="137" y="120"/>
                  </a:lnTo>
                  <a:lnTo>
                    <a:pt x="135" y="109"/>
                  </a:lnTo>
                  <a:lnTo>
                    <a:pt x="130" y="98"/>
                  </a:lnTo>
                  <a:lnTo>
                    <a:pt x="122" y="87"/>
                  </a:lnTo>
                  <a:lnTo>
                    <a:pt x="111" y="78"/>
                  </a:lnTo>
                  <a:lnTo>
                    <a:pt x="96" y="70"/>
                  </a:lnTo>
                  <a:lnTo>
                    <a:pt x="77" y="67"/>
                  </a:lnTo>
                  <a:lnTo>
                    <a:pt x="58" y="68"/>
                  </a:lnTo>
                  <a:lnTo>
                    <a:pt x="41" y="75"/>
                  </a:lnTo>
                  <a:lnTo>
                    <a:pt x="29" y="86"/>
                  </a:lnTo>
                  <a:lnTo>
                    <a:pt x="20" y="101"/>
                  </a:lnTo>
                  <a:lnTo>
                    <a:pt x="12" y="118"/>
                  </a:lnTo>
                  <a:lnTo>
                    <a:pt x="6" y="138"/>
                  </a:lnTo>
                  <a:lnTo>
                    <a:pt x="3" y="158"/>
                  </a:lnTo>
                  <a:lnTo>
                    <a:pt x="0" y="179"/>
                  </a:lnTo>
                  <a:lnTo>
                    <a:pt x="17" y="158"/>
                  </a:lnTo>
                  <a:lnTo>
                    <a:pt x="35" y="151"/>
                  </a:lnTo>
                  <a:lnTo>
                    <a:pt x="53" y="154"/>
                  </a:lnTo>
                  <a:lnTo>
                    <a:pt x="69" y="163"/>
                  </a:lnTo>
                  <a:lnTo>
                    <a:pt x="82" y="180"/>
                  </a:lnTo>
                  <a:lnTo>
                    <a:pt x="90" y="200"/>
                  </a:lnTo>
                  <a:lnTo>
                    <a:pt x="93" y="222"/>
                  </a:lnTo>
                  <a:lnTo>
                    <a:pt x="88" y="245"/>
                  </a:lnTo>
                  <a:lnTo>
                    <a:pt x="93" y="242"/>
                  </a:lnTo>
                  <a:lnTo>
                    <a:pt x="100" y="239"/>
                  </a:lnTo>
                  <a:lnTo>
                    <a:pt x="107" y="239"/>
                  </a:lnTo>
                  <a:lnTo>
                    <a:pt x="114" y="239"/>
                  </a:lnTo>
                  <a:lnTo>
                    <a:pt x="122" y="241"/>
                  </a:lnTo>
                  <a:lnTo>
                    <a:pt x="130" y="244"/>
                  </a:lnTo>
                  <a:lnTo>
                    <a:pt x="137" y="250"/>
                  </a:lnTo>
                  <a:lnTo>
                    <a:pt x="143" y="256"/>
                  </a:lnTo>
                  <a:lnTo>
                    <a:pt x="153" y="275"/>
                  </a:lnTo>
                  <a:lnTo>
                    <a:pt x="158" y="295"/>
                  </a:lnTo>
                  <a:lnTo>
                    <a:pt x="157" y="313"/>
                  </a:lnTo>
                  <a:lnTo>
                    <a:pt x="152" y="327"/>
                  </a:lnTo>
                  <a:lnTo>
                    <a:pt x="170" y="323"/>
                  </a:lnTo>
                  <a:lnTo>
                    <a:pt x="187" y="326"/>
                  </a:lnTo>
                  <a:lnTo>
                    <a:pt x="202" y="337"/>
                  </a:lnTo>
                  <a:lnTo>
                    <a:pt x="215" y="354"/>
                  </a:lnTo>
                  <a:lnTo>
                    <a:pt x="224" y="374"/>
                  </a:lnTo>
                  <a:lnTo>
                    <a:pt x="225" y="397"/>
                  </a:lnTo>
                  <a:lnTo>
                    <a:pt x="220" y="420"/>
                  </a:lnTo>
                  <a:lnTo>
                    <a:pt x="205" y="442"/>
                  </a:lnTo>
                  <a:lnTo>
                    <a:pt x="220" y="437"/>
                  </a:lnTo>
                  <a:lnTo>
                    <a:pt x="236" y="433"/>
                  </a:lnTo>
                  <a:lnTo>
                    <a:pt x="251" y="425"/>
                  </a:lnTo>
                  <a:lnTo>
                    <a:pt x="265" y="416"/>
                  </a:lnTo>
                  <a:lnTo>
                    <a:pt x="277" y="403"/>
                  </a:lnTo>
                  <a:lnTo>
                    <a:pt x="285" y="388"/>
                  </a:lnTo>
                  <a:lnTo>
                    <a:pt x="290" y="366"/>
                  </a:lnTo>
                  <a:lnTo>
                    <a:pt x="291" y="341"/>
                  </a:lnTo>
                  <a:lnTo>
                    <a:pt x="287" y="317"/>
                  </a:lnTo>
                  <a:lnTo>
                    <a:pt x="283" y="298"/>
                  </a:lnTo>
                  <a:lnTo>
                    <a:pt x="275" y="284"/>
                  </a:lnTo>
                  <a:lnTo>
                    <a:pt x="267" y="275"/>
                  </a:lnTo>
                  <a:lnTo>
                    <a:pt x="257" y="268"/>
                  </a:lnTo>
                  <a:lnTo>
                    <a:pt x="249" y="265"/>
                  </a:lnTo>
                  <a:lnTo>
                    <a:pt x="242" y="264"/>
                  </a:lnTo>
                  <a:lnTo>
                    <a:pt x="236" y="264"/>
                  </a:lnTo>
                  <a:lnTo>
                    <a:pt x="227" y="261"/>
                  </a:lnTo>
                  <a:lnTo>
                    <a:pt x="223" y="251"/>
                  </a:lnTo>
                  <a:lnTo>
                    <a:pt x="225" y="244"/>
                  </a:lnTo>
                  <a:lnTo>
                    <a:pt x="236" y="239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539" y="239"/>
              <a:ext cx="2341" cy="730"/>
            </a:xfrm>
            <a:custGeom>
              <a:avLst/>
              <a:gdLst>
                <a:gd name="T0" fmla="*/ 90 w 2341"/>
                <a:gd name="T1" fmla="*/ 3 h 730"/>
                <a:gd name="T2" fmla="*/ 137 w 2341"/>
                <a:gd name="T3" fmla="*/ 3 h 730"/>
                <a:gd name="T4" fmla="*/ 162 w 2341"/>
                <a:gd name="T5" fmla="*/ 18 h 730"/>
                <a:gd name="T6" fmla="*/ 162 w 2341"/>
                <a:gd name="T7" fmla="*/ 35 h 730"/>
                <a:gd name="T8" fmla="*/ 107 w 2341"/>
                <a:gd name="T9" fmla="*/ 14 h 730"/>
                <a:gd name="T10" fmla="*/ 66 w 2341"/>
                <a:gd name="T11" fmla="*/ 26 h 730"/>
                <a:gd name="T12" fmla="*/ 42 w 2341"/>
                <a:gd name="T13" fmla="*/ 54 h 730"/>
                <a:gd name="T14" fmla="*/ 23 w 2341"/>
                <a:gd name="T15" fmla="*/ 105 h 730"/>
                <a:gd name="T16" fmla="*/ 26 w 2341"/>
                <a:gd name="T17" fmla="*/ 183 h 730"/>
                <a:gd name="T18" fmla="*/ 73 w 2341"/>
                <a:gd name="T19" fmla="*/ 243 h 730"/>
                <a:gd name="T20" fmla="*/ 89 w 2341"/>
                <a:gd name="T21" fmla="*/ 276 h 730"/>
                <a:gd name="T22" fmla="*/ 84 w 2341"/>
                <a:gd name="T23" fmla="*/ 308 h 730"/>
                <a:gd name="T24" fmla="*/ 92 w 2341"/>
                <a:gd name="T25" fmla="*/ 298 h 730"/>
                <a:gd name="T26" fmla="*/ 118 w 2341"/>
                <a:gd name="T27" fmla="*/ 273 h 730"/>
                <a:gd name="T28" fmla="*/ 145 w 2341"/>
                <a:gd name="T29" fmla="*/ 263 h 730"/>
                <a:gd name="T30" fmla="*/ 168 w 2341"/>
                <a:gd name="T31" fmla="*/ 274 h 730"/>
                <a:gd name="T32" fmla="*/ 184 w 2341"/>
                <a:gd name="T33" fmla="*/ 308 h 730"/>
                <a:gd name="T34" fmla="*/ 181 w 2341"/>
                <a:gd name="T35" fmla="*/ 338 h 730"/>
                <a:gd name="T36" fmla="*/ 156 w 2341"/>
                <a:gd name="T37" fmla="*/ 322 h 730"/>
                <a:gd name="T38" fmla="*/ 133 w 2341"/>
                <a:gd name="T39" fmla="*/ 347 h 730"/>
                <a:gd name="T40" fmla="*/ 137 w 2341"/>
                <a:gd name="T41" fmla="*/ 395 h 730"/>
                <a:gd name="T42" fmla="*/ 190 w 2341"/>
                <a:gd name="T43" fmla="*/ 439 h 730"/>
                <a:gd name="T44" fmla="*/ 237 w 2341"/>
                <a:gd name="T45" fmla="*/ 453 h 730"/>
                <a:gd name="T46" fmla="*/ 267 w 2341"/>
                <a:gd name="T47" fmla="*/ 454 h 730"/>
                <a:gd name="T48" fmla="*/ 270 w 2341"/>
                <a:gd name="T49" fmla="*/ 426 h 730"/>
                <a:gd name="T50" fmla="*/ 264 w 2341"/>
                <a:gd name="T51" fmla="*/ 397 h 730"/>
                <a:gd name="T52" fmla="*/ 264 w 2341"/>
                <a:gd name="T53" fmla="*/ 387 h 730"/>
                <a:gd name="T54" fmla="*/ 264 w 2341"/>
                <a:gd name="T55" fmla="*/ 386 h 730"/>
                <a:gd name="T56" fmla="*/ 2341 w 2341"/>
                <a:gd name="T57" fmla="*/ 397 h 730"/>
                <a:gd name="T58" fmla="*/ 286 w 2341"/>
                <a:gd name="T59" fmla="*/ 496 h 730"/>
                <a:gd name="T60" fmla="*/ 263 w 2341"/>
                <a:gd name="T61" fmla="*/ 631 h 730"/>
                <a:gd name="T62" fmla="*/ 210 w 2341"/>
                <a:gd name="T63" fmla="*/ 730 h 730"/>
                <a:gd name="T64" fmla="*/ 232 w 2341"/>
                <a:gd name="T65" fmla="*/ 673 h 730"/>
                <a:gd name="T66" fmla="*/ 264 w 2341"/>
                <a:gd name="T67" fmla="*/ 581 h 730"/>
                <a:gd name="T68" fmla="*/ 274 w 2341"/>
                <a:gd name="T69" fmla="*/ 470 h 730"/>
                <a:gd name="T70" fmla="*/ 217 w 2341"/>
                <a:gd name="T71" fmla="*/ 463 h 730"/>
                <a:gd name="T72" fmla="*/ 161 w 2341"/>
                <a:gd name="T73" fmla="*/ 442 h 730"/>
                <a:gd name="T74" fmla="*/ 108 w 2341"/>
                <a:gd name="T75" fmla="*/ 409 h 730"/>
                <a:gd name="T76" fmla="*/ 62 w 2341"/>
                <a:gd name="T77" fmla="*/ 364 h 730"/>
                <a:gd name="T78" fmla="*/ 26 w 2341"/>
                <a:gd name="T79" fmla="*/ 308 h 730"/>
                <a:gd name="T80" fmla="*/ 4 w 2341"/>
                <a:gd name="T81" fmla="*/ 228 h 730"/>
                <a:gd name="T82" fmla="*/ 4 w 2341"/>
                <a:gd name="T83" fmla="*/ 113 h 730"/>
                <a:gd name="T84" fmla="*/ 47 w 2341"/>
                <a:gd name="T85" fmla="*/ 25 h 73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341"/>
                <a:gd name="T130" fmla="*/ 0 h 730"/>
                <a:gd name="T131" fmla="*/ 2341 w 2341"/>
                <a:gd name="T132" fmla="*/ 730 h 73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341" h="730">
                  <a:moveTo>
                    <a:pt x="47" y="25"/>
                  </a:moveTo>
                  <a:lnTo>
                    <a:pt x="70" y="11"/>
                  </a:lnTo>
                  <a:lnTo>
                    <a:pt x="90" y="3"/>
                  </a:lnTo>
                  <a:lnTo>
                    <a:pt x="108" y="0"/>
                  </a:lnTo>
                  <a:lnTo>
                    <a:pt x="124" y="0"/>
                  </a:lnTo>
                  <a:lnTo>
                    <a:pt x="137" y="3"/>
                  </a:lnTo>
                  <a:lnTo>
                    <a:pt x="149" y="8"/>
                  </a:lnTo>
                  <a:lnTo>
                    <a:pt x="156" y="14"/>
                  </a:lnTo>
                  <a:lnTo>
                    <a:pt x="162" y="18"/>
                  </a:lnTo>
                  <a:lnTo>
                    <a:pt x="168" y="28"/>
                  </a:lnTo>
                  <a:lnTo>
                    <a:pt x="168" y="34"/>
                  </a:lnTo>
                  <a:lnTo>
                    <a:pt x="162" y="35"/>
                  </a:lnTo>
                  <a:lnTo>
                    <a:pt x="146" y="29"/>
                  </a:lnTo>
                  <a:lnTo>
                    <a:pt x="125" y="18"/>
                  </a:lnTo>
                  <a:lnTo>
                    <a:pt x="107" y="14"/>
                  </a:lnTo>
                  <a:lnTo>
                    <a:pt x="91" y="15"/>
                  </a:lnTo>
                  <a:lnTo>
                    <a:pt x="78" y="18"/>
                  </a:lnTo>
                  <a:lnTo>
                    <a:pt x="66" y="26"/>
                  </a:lnTo>
                  <a:lnTo>
                    <a:pt x="56" y="35"/>
                  </a:lnTo>
                  <a:lnTo>
                    <a:pt x="49" y="45"/>
                  </a:lnTo>
                  <a:lnTo>
                    <a:pt x="42" y="54"/>
                  </a:lnTo>
                  <a:lnTo>
                    <a:pt x="35" y="66"/>
                  </a:lnTo>
                  <a:lnTo>
                    <a:pt x="29" y="84"/>
                  </a:lnTo>
                  <a:lnTo>
                    <a:pt x="23" y="105"/>
                  </a:lnTo>
                  <a:lnTo>
                    <a:pt x="20" y="130"/>
                  </a:lnTo>
                  <a:lnTo>
                    <a:pt x="20" y="156"/>
                  </a:lnTo>
                  <a:lnTo>
                    <a:pt x="26" y="183"/>
                  </a:lnTo>
                  <a:lnTo>
                    <a:pt x="40" y="208"/>
                  </a:lnTo>
                  <a:lnTo>
                    <a:pt x="60" y="231"/>
                  </a:lnTo>
                  <a:lnTo>
                    <a:pt x="73" y="243"/>
                  </a:lnTo>
                  <a:lnTo>
                    <a:pt x="82" y="254"/>
                  </a:lnTo>
                  <a:lnTo>
                    <a:pt x="86" y="265"/>
                  </a:lnTo>
                  <a:lnTo>
                    <a:pt x="89" y="276"/>
                  </a:lnTo>
                  <a:lnTo>
                    <a:pt x="88" y="287"/>
                  </a:lnTo>
                  <a:lnTo>
                    <a:pt x="86" y="298"/>
                  </a:lnTo>
                  <a:lnTo>
                    <a:pt x="84" y="308"/>
                  </a:lnTo>
                  <a:lnTo>
                    <a:pt x="82" y="322"/>
                  </a:lnTo>
                  <a:lnTo>
                    <a:pt x="86" y="308"/>
                  </a:lnTo>
                  <a:lnTo>
                    <a:pt x="92" y="298"/>
                  </a:lnTo>
                  <a:lnTo>
                    <a:pt x="100" y="287"/>
                  </a:lnTo>
                  <a:lnTo>
                    <a:pt x="108" y="279"/>
                  </a:lnTo>
                  <a:lnTo>
                    <a:pt x="118" y="273"/>
                  </a:lnTo>
                  <a:lnTo>
                    <a:pt x="126" y="268"/>
                  </a:lnTo>
                  <a:lnTo>
                    <a:pt x="136" y="265"/>
                  </a:lnTo>
                  <a:lnTo>
                    <a:pt x="145" y="263"/>
                  </a:lnTo>
                  <a:lnTo>
                    <a:pt x="154" y="265"/>
                  </a:lnTo>
                  <a:lnTo>
                    <a:pt x="161" y="268"/>
                  </a:lnTo>
                  <a:lnTo>
                    <a:pt x="168" y="274"/>
                  </a:lnTo>
                  <a:lnTo>
                    <a:pt x="174" y="284"/>
                  </a:lnTo>
                  <a:lnTo>
                    <a:pt x="179" y="294"/>
                  </a:lnTo>
                  <a:lnTo>
                    <a:pt x="184" y="308"/>
                  </a:lnTo>
                  <a:lnTo>
                    <a:pt x="186" y="324"/>
                  </a:lnTo>
                  <a:lnTo>
                    <a:pt x="186" y="341"/>
                  </a:lnTo>
                  <a:lnTo>
                    <a:pt x="181" y="338"/>
                  </a:lnTo>
                  <a:lnTo>
                    <a:pt x="176" y="329"/>
                  </a:lnTo>
                  <a:lnTo>
                    <a:pt x="168" y="322"/>
                  </a:lnTo>
                  <a:lnTo>
                    <a:pt x="156" y="322"/>
                  </a:lnTo>
                  <a:lnTo>
                    <a:pt x="148" y="327"/>
                  </a:lnTo>
                  <a:lnTo>
                    <a:pt x="139" y="336"/>
                  </a:lnTo>
                  <a:lnTo>
                    <a:pt x="133" y="347"/>
                  </a:lnTo>
                  <a:lnTo>
                    <a:pt x="130" y="361"/>
                  </a:lnTo>
                  <a:lnTo>
                    <a:pt x="131" y="378"/>
                  </a:lnTo>
                  <a:lnTo>
                    <a:pt x="137" y="395"/>
                  </a:lnTo>
                  <a:lnTo>
                    <a:pt x="149" y="411"/>
                  </a:lnTo>
                  <a:lnTo>
                    <a:pt x="169" y="428"/>
                  </a:lnTo>
                  <a:lnTo>
                    <a:pt x="190" y="439"/>
                  </a:lnTo>
                  <a:lnTo>
                    <a:pt x="207" y="446"/>
                  </a:lnTo>
                  <a:lnTo>
                    <a:pt x="222" y="451"/>
                  </a:lnTo>
                  <a:lnTo>
                    <a:pt x="237" y="453"/>
                  </a:lnTo>
                  <a:lnTo>
                    <a:pt x="247" y="454"/>
                  </a:lnTo>
                  <a:lnTo>
                    <a:pt x="258" y="454"/>
                  </a:lnTo>
                  <a:lnTo>
                    <a:pt x="267" y="454"/>
                  </a:lnTo>
                  <a:lnTo>
                    <a:pt x="273" y="454"/>
                  </a:lnTo>
                  <a:lnTo>
                    <a:pt x="271" y="440"/>
                  </a:lnTo>
                  <a:lnTo>
                    <a:pt x="270" y="426"/>
                  </a:lnTo>
                  <a:lnTo>
                    <a:pt x="268" y="412"/>
                  </a:lnTo>
                  <a:lnTo>
                    <a:pt x="265" y="397"/>
                  </a:lnTo>
                  <a:lnTo>
                    <a:pt x="264" y="397"/>
                  </a:lnTo>
                  <a:lnTo>
                    <a:pt x="264" y="389"/>
                  </a:lnTo>
                  <a:lnTo>
                    <a:pt x="264" y="387"/>
                  </a:lnTo>
                  <a:lnTo>
                    <a:pt x="263" y="386"/>
                  </a:lnTo>
                  <a:lnTo>
                    <a:pt x="264" y="386"/>
                  </a:lnTo>
                  <a:lnTo>
                    <a:pt x="264" y="380"/>
                  </a:lnTo>
                  <a:lnTo>
                    <a:pt x="2341" y="380"/>
                  </a:lnTo>
                  <a:lnTo>
                    <a:pt x="2341" y="397"/>
                  </a:lnTo>
                  <a:lnTo>
                    <a:pt x="279" y="397"/>
                  </a:lnTo>
                  <a:lnTo>
                    <a:pt x="285" y="446"/>
                  </a:lnTo>
                  <a:lnTo>
                    <a:pt x="286" y="496"/>
                  </a:lnTo>
                  <a:lnTo>
                    <a:pt x="282" y="544"/>
                  </a:lnTo>
                  <a:lnTo>
                    <a:pt x="275" y="589"/>
                  </a:lnTo>
                  <a:lnTo>
                    <a:pt x="263" y="631"/>
                  </a:lnTo>
                  <a:lnTo>
                    <a:pt x="247" y="670"/>
                  </a:lnTo>
                  <a:lnTo>
                    <a:pt x="231" y="702"/>
                  </a:lnTo>
                  <a:lnTo>
                    <a:pt x="210" y="730"/>
                  </a:lnTo>
                  <a:lnTo>
                    <a:pt x="202" y="718"/>
                  </a:lnTo>
                  <a:lnTo>
                    <a:pt x="217" y="698"/>
                  </a:lnTo>
                  <a:lnTo>
                    <a:pt x="232" y="673"/>
                  </a:lnTo>
                  <a:lnTo>
                    <a:pt x="245" y="645"/>
                  </a:lnTo>
                  <a:lnTo>
                    <a:pt x="256" y="614"/>
                  </a:lnTo>
                  <a:lnTo>
                    <a:pt x="264" y="581"/>
                  </a:lnTo>
                  <a:lnTo>
                    <a:pt x="270" y="546"/>
                  </a:lnTo>
                  <a:lnTo>
                    <a:pt x="274" y="508"/>
                  </a:lnTo>
                  <a:lnTo>
                    <a:pt x="274" y="470"/>
                  </a:lnTo>
                  <a:lnTo>
                    <a:pt x="255" y="468"/>
                  </a:lnTo>
                  <a:lnTo>
                    <a:pt x="237" y="467"/>
                  </a:lnTo>
                  <a:lnTo>
                    <a:pt x="217" y="463"/>
                  </a:lnTo>
                  <a:lnTo>
                    <a:pt x="198" y="457"/>
                  </a:lnTo>
                  <a:lnTo>
                    <a:pt x="179" y="451"/>
                  </a:lnTo>
                  <a:lnTo>
                    <a:pt x="161" y="442"/>
                  </a:lnTo>
                  <a:lnTo>
                    <a:pt x="143" y="432"/>
                  </a:lnTo>
                  <a:lnTo>
                    <a:pt x="125" y="422"/>
                  </a:lnTo>
                  <a:lnTo>
                    <a:pt x="108" y="409"/>
                  </a:lnTo>
                  <a:lnTo>
                    <a:pt x="91" y="395"/>
                  </a:lnTo>
                  <a:lnTo>
                    <a:pt x="77" y="381"/>
                  </a:lnTo>
                  <a:lnTo>
                    <a:pt x="62" y="364"/>
                  </a:lnTo>
                  <a:lnTo>
                    <a:pt x="48" y="347"/>
                  </a:lnTo>
                  <a:lnTo>
                    <a:pt x="36" y="329"/>
                  </a:lnTo>
                  <a:lnTo>
                    <a:pt x="26" y="308"/>
                  </a:lnTo>
                  <a:lnTo>
                    <a:pt x="17" y="287"/>
                  </a:lnTo>
                  <a:lnTo>
                    <a:pt x="8" y="260"/>
                  </a:lnTo>
                  <a:lnTo>
                    <a:pt x="4" y="228"/>
                  </a:lnTo>
                  <a:lnTo>
                    <a:pt x="0" y="191"/>
                  </a:lnTo>
                  <a:lnTo>
                    <a:pt x="0" y="150"/>
                  </a:lnTo>
                  <a:lnTo>
                    <a:pt x="4" y="113"/>
                  </a:lnTo>
                  <a:lnTo>
                    <a:pt x="12" y="77"/>
                  </a:lnTo>
                  <a:lnTo>
                    <a:pt x="26" y="46"/>
                  </a:lnTo>
                  <a:lnTo>
                    <a:pt x="47" y="25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473" y="611"/>
              <a:ext cx="2407" cy="1551"/>
            </a:xfrm>
            <a:custGeom>
              <a:avLst/>
              <a:gdLst>
                <a:gd name="T0" fmla="*/ 0 w 2407"/>
                <a:gd name="T1" fmla="*/ 0 h 1551"/>
                <a:gd name="T2" fmla="*/ 4 w 2407"/>
                <a:gd name="T3" fmla="*/ 0 h 1551"/>
                <a:gd name="T4" fmla="*/ 8 w 2407"/>
                <a:gd name="T5" fmla="*/ 3 h 1551"/>
                <a:gd name="T6" fmla="*/ 17 w 2407"/>
                <a:gd name="T7" fmla="*/ 9 h 1551"/>
                <a:gd name="T8" fmla="*/ 28 w 2407"/>
                <a:gd name="T9" fmla="*/ 17 h 1551"/>
                <a:gd name="T10" fmla="*/ 42 w 2407"/>
                <a:gd name="T11" fmla="*/ 26 h 1551"/>
                <a:gd name="T12" fmla="*/ 58 w 2407"/>
                <a:gd name="T13" fmla="*/ 39 h 1551"/>
                <a:gd name="T14" fmla="*/ 78 w 2407"/>
                <a:gd name="T15" fmla="*/ 51 h 1551"/>
                <a:gd name="T16" fmla="*/ 101 w 2407"/>
                <a:gd name="T17" fmla="*/ 64 h 1551"/>
                <a:gd name="T18" fmla="*/ 126 w 2407"/>
                <a:gd name="T19" fmla="*/ 77 h 1551"/>
                <a:gd name="T20" fmla="*/ 156 w 2407"/>
                <a:gd name="T21" fmla="*/ 90 h 1551"/>
                <a:gd name="T22" fmla="*/ 188 w 2407"/>
                <a:gd name="T23" fmla="*/ 102 h 1551"/>
                <a:gd name="T24" fmla="*/ 224 w 2407"/>
                <a:gd name="T25" fmla="*/ 113 h 1551"/>
                <a:gd name="T26" fmla="*/ 264 w 2407"/>
                <a:gd name="T27" fmla="*/ 122 h 1551"/>
                <a:gd name="T28" fmla="*/ 307 w 2407"/>
                <a:gd name="T29" fmla="*/ 130 h 1551"/>
                <a:gd name="T30" fmla="*/ 354 w 2407"/>
                <a:gd name="T31" fmla="*/ 135 h 1551"/>
                <a:gd name="T32" fmla="*/ 405 w 2407"/>
                <a:gd name="T33" fmla="*/ 136 h 1551"/>
                <a:gd name="T34" fmla="*/ 2407 w 2407"/>
                <a:gd name="T35" fmla="*/ 136 h 1551"/>
                <a:gd name="T36" fmla="*/ 2407 w 2407"/>
                <a:gd name="T37" fmla="*/ 178 h 1551"/>
                <a:gd name="T38" fmla="*/ 405 w 2407"/>
                <a:gd name="T39" fmla="*/ 178 h 1551"/>
                <a:gd name="T40" fmla="*/ 366 w 2407"/>
                <a:gd name="T41" fmla="*/ 178 h 1551"/>
                <a:gd name="T42" fmla="*/ 330 w 2407"/>
                <a:gd name="T43" fmla="*/ 175 h 1551"/>
                <a:gd name="T44" fmla="*/ 298 w 2407"/>
                <a:gd name="T45" fmla="*/ 172 h 1551"/>
                <a:gd name="T46" fmla="*/ 268 w 2407"/>
                <a:gd name="T47" fmla="*/ 167 h 1551"/>
                <a:gd name="T48" fmla="*/ 240 w 2407"/>
                <a:gd name="T49" fmla="*/ 163 h 1551"/>
                <a:gd name="T50" fmla="*/ 215 w 2407"/>
                <a:gd name="T51" fmla="*/ 158 h 1551"/>
                <a:gd name="T52" fmla="*/ 192 w 2407"/>
                <a:gd name="T53" fmla="*/ 152 h 1551"/>
                <a:gd name="T54" fmla="*/ 172 w 2407"/>
                <a:gd name="T55" fmla="*/ 146 h 1551"/>
                <a:gd name="T56" fmla="*/ 155 w 2407"/>
                <a:gd name="T57" fmla="*/ 141 h 1551"/>
                <a:gd name="T58" fmla="*/ 139 w 2407"/>
                <a:gd name="T59" fmla="*/ 135 h 1551"/>
                <a:gd name="T60" fmla="*/ 126 w 2407"/>
                <a:gd name="T61" fmla="*/ 130 h 1551"/>
                <a:gd name="T62" fmla="*/ 115 w 2407"/>
                <a:gd name="T63" fmla="*/ 126 h 1551"/>
                <a:gd name="T64" fmla="*/ 107 w 2407"/>
                <a:gd name="T65" fmla="*/ 122 h 1551"/>
                <a:gd name="T66" fmla="*/ 101 w 2407"/>
                <a:gd name="T67" fmla="*/ 121 h 1551"/>
                <a:gd name="T68" fmla="*/ 96 w 2407"/>
                <a:gd name="T69" fmla="*/ 119 h 1551"/>
                <a:gd name="T70" fmla="*/ 94 w 2407"/>
                <a:gd name="T71" fmla="*/ 121 h 1551"/>
                <a:gd name="T72" fmla="*/ 94 w 2407"/>
                <a:gd name="T73" fmla="*/ 130 h 1551"/>
                <a:gd name="T74" fmla="*/ 97 w 2407"/>
                <a:gd name="T75" fmla="*/ 149 h 1551"/>
                <a:gd name="T76" fmla="*/ 104 w 2407"/>
                <a:gd name="T77" fmla="*/ 180 h 1551"/>
                <a:gd name="T78" fmla="*/ 113 w 2407"/>
                <a:gd name="T79" fmla="*/ 222 h 1551"/>
                <a:gd name="T80" fmla="*/ 122 w 2407"/>
                <a:gd name="T81" fmla="*/ 277 h 1551"/>
                <a:gd name="T82" fmla="*/ 130 w 2407"/>
                <a:gd name="T83" fmla="*/ 346 h 1551"/>
                <a:gd name="T84" fmla="*/ 136 w 2407"/>
                <a:gd name="T85" fmla="*/ 426 h 1551"/>
                <a:gd name="T86" fmla="*/ 138 w 2407"/>
                <a:gd name="T87" fmla="*/ 522 h 1551"/>
                <a:gd name="T88" fmla="*/ 138 w 2407"/>
                <a:gd name="T89" fmla="*/ 1551 h 1551"/>
                <a:gd name="T90" fmla="*/ 106 w 2407"/>
                <a:gd name="T91" fmla="*/ 1551 h 1551"/>
                <a:gd name="T92" fmla="*/ 106 w 2407"/>
                <a:gd name="T93" fmla="*/ 522 h 1551"/>
                <a:gd name="T94" fmla="*/ 101 w 2407"/>
                <a:gd name="T95" fmla="*/ 397 h 1551"/>
                <a:gd name="T96" fmla="*/ 88 w 2407"/>
                <a:gd name="T97" fmla="*/ 290 h 1551"/>
                <a:gd name="T98" fmla="*/ 70 w 2407"/>
                <a:gd name="T99" fmla="*/ 202 h 1551"/>
                <a:gd name="T100" fmla="*/ 49 w 2407"/>
                <a:gd name="T101" fmla="*/ 130 h 1551"/>
                <a:gd name="T102" fmla="*/ 30 w 2407"/>
                <a:gd name="T103" fmla="*/ 74 h 1551"/>
                <a:gd name="T104" fmla="*/ 13 w 2407"/>
                <a:gd name="T105" fmla="*/ 36 h 1551"/>
                <a:gd name="T106" fmla="*/ 2 w 2407"/>
                <a:gd name="T107" fmla="*/ 11 h 1551"/>
                <a:gd name="T108" fmla="*/ 0 w 2407"/>
                <a:gd name="T109" fmla="*/ 0 h 155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07"/>
                <a:gd name="T166" fmla="*/ 0 h 1551"/>
                <a:gd name="T167" fmla="*/ 2407 w 2407"/>
                <a:gd name="T168" fmla="*/ 1551 h 155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07" h="1551">
                  <a:moveTo>
                    <a:pt x="0" y="0"/>
                  </a:moveTo>
                  <a:lnTo>
                    <a:pt x="4" y="0"/>
                  </a:lnTo>
                  <a:lnTo>
                    <a:pt x="8" y="3"/>
                  </a:lnTo>
                  <a:lnTo>
                    <a:pt x="17" y="9"/>
                  </a:lnTo>
                  <a:lnTo>
                    <a:pt x="28" y="17"/>
                  </a:lnTo>
                  <a:lnTo>
                    <a:pt x="42" y="26"/>
                  </a:lnTo>
                  <a:lnTo>
                    <a:pt x="58" y="39"/>
                  </a:lnTo>
                  <a:lnTo>
                    <a:pt x="78" y="51"/>
                  </a:lnTo>
                  <a:lnTo>
                    <a:pt x="101" y="64"/>
                  </a:lnTo>
                  <a:lnTo>
                    <a:pt x="126" y="77"/>
                  </a:lnTo>
                  <a:lnTo>
                    <a:pt x="156" y="90"/>
                  </a:lnTo>
                  <a:lnTo>
                    <a:pt x="188" y="102"/>
                  </a:lnTo>
                  <a:lnTo>
                    <a:pt x="224" y="113"/>
                  </a:lnTo>
                  <a:lnTo>
                    <a:pt x="264" y="122"/>
                  </a:lnTo>
                  <a:lnTo>
                    <a:pt x="307" y="130"/>
                  </a:lnTo>
                  <a:lnTo>
                    <a:pt x="354" y="135"/>
                  </a:lnTo>
                  <a:lnTo>
                    <a:pt x="405" y="136"/>
                  </a:lnTo>
                  <a:lnTo>
                    <a:pt x="2407" y="136"/>
                  </a:lnTo>
                  <a:lnTo>
                    <a:pt x="2407" y="178"/>
                  </a:lnTo>
                  <a:lnTo>
                    <a:pt x="405" y="178"/>
                  </a:lnTo>
                  <a:lnTo>
                    <a:pt x="366" y="178"/>
                  </a:lnTo>
                  <a:lnTo>
                    <a:pt x="330" y="175"/>
                  </a:lnTo>
                  <a:lnTo>
                    <a:pt x="298" y="172"/>
                  </a:lnTo>
                  <a:lnTo>
                    <a:pt x="268" y="167"/>
                  </a:lnTo>
                  <a:lnTo>
                    <a:pt x="240" y="163"/>
                  </a:lnTo>
                  <a:lnTo>
                    <a:pt x="215" y="158"/>
                  </a:lnTo>
                  <a:lnTo>
                    <a:pt x="192" y="152"/>
                  </a:lnTo>
                  <a:lnTo>
                    <a:pt x="172" y="146"/>
                  </a:lnTo>
                  <a:lnTo>
                    <a:pt x="155" y="141"/>
                  </a:lnTo>
                  <a:lnTo>
                    <a:pt x="139" y="135"/>
                  </a:lnTo>
                  <a:lnTo>
                    <a:pt x="126" y="130"/>
                  </a:lnTo>
                  <a:lnTo>
                    <a:pt x="115" y="126"/>
                  </a:lnTo>
                  <a:lnTo>
                    <a:pt x="107" y="122"/>
                  </a:lnTo>
                  <a:lnTo>
                    <a:pt x="101" y="121"/>
                  </a:lnTo>
                  <a:lnTo>
                    <a:pt x="96" y="119"/>
                  </a:lnTo>
                  <a:lnTo>
                    <a:pt x="94" y="121"/>
                  </a:lnTo>
                  <a:lnTo>
                    <a:pt x="94" y="130"/>
                  </a:lnTo>
                  <a:lnTo>
                    <a:pt x="97" y="149"/>
                  </a:lnTo>
                  <a:lnTo>
                    <a:pt x="104" y="180"/>
                  </a:lnTo>
                  <a:lnTo>
                    <a:pt x="113" y="222"/>
                  </a:lnTo>
                  <a:lnTo>
                    <a:pt x="122" y="277"/>
                  </a:lnTo>
                  <a:lnTo>
                    <a:pt x="130" y="346"/>
                  </a:lnTo>
                  <a:lnTo>
                    <a:pt x="136" y="426"/>
                  </a:lnTo>
                  <a:lnTo>
                    <a:pt x="138" y="522"/>
                  </a:lnTo>
                  <a:lnTo>
                    <a:pt x="138" y="1551"/>
                  </a:lnTo>
                  <a:lnTo>
                    <a:pt x="106" y="1551"/>
                  </a:lnTo>
                  <a:lnTo>
                    <a:pt x="106" y="522"/>
                  </a:lnTo>
                  <a:lnTo>
                    <a:pt x="101" y="397"/>
                  </a:lnTo>
                  <a:lnTo>
                    <a:pt x="88" y="290"/>
                  </a:lnTo>
                  <a:lnTo>
                    <a:pt x="70" y="202"/>
                  </a:lnTo>
                  <a:lnTo>
                    <a:pt x="49" y="130"/>
                  </a:lnTo>
                  <a:lnTo>
                    <a:pt x="30" y="74"/>
                  </a:lnTo>
                  <a:lnTo>
                    <a:pt x="13" y="36"/>
                  </a:lnTo>
                  <a:lnTo>
                    <a:pt x="2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601" y="777"/>
              <a:ext cx="2279" cy="1385"/>
            </a:xfrm>
            <a:custGeom>
              <a:avLst/>
              <a:gdLst>
                <a:gd name="T0" fmla="*/ 0 w 2279"/>
                <a:gd name="T1" fmla="*/ 0 h 1385"/>
                <a:gd name="T2" fmla="*/ 4 w 2279"/>
                <a:gd name="T3" fmla="*/ 3 h 1385"/>
                <a:gd name="T4" fmla="*/ 10 w 2279"/>
                <a:gd name="T5" fmla="*/ 6 h 1385"/>
                <a:gd name="T6" fmla="*/ 16 w 2279"/>
                <a:gd name="T7" fmla="*/ 9 h 1385"/>
                <a:gd name="T8" fmla="*/ 24 w 2279"/>
                <a:gd name="T9" fmla="*/ 12 h 1385"/>
                <a:gd name="T10" fmla="*/ 35 w 2279"/>
                <a:gd name="T11" fmla="*/ 15 h 1385"/>
                <a:gd name="T12" fmla="*/ 46 w 2279"/>
                <a:gd name="T13" fmla="*/ 18 h 1385"/>
                <a:gd name="T14" fmla="*/ 60 w 2279"/>
                <a:gd name="T15" fmla="*/ 22 h 1385"/>
                <a:gd name="T16" fmla="*/ 76 w 2279"/>
                <a:gd name="T17" fmla="*/ 25 h 1385"/>
                <a:gd name="T18" fmla="*/ 93 w 2279"/>
                <a:gd name="T19" fmla="*/ 28 h 1385"/>
                <a:gd name="T20" fmla="*/ 112 w 2279"/>
                <a:gd name="T21" fmla="*/ 29 h 1385"/>
                <a:gd name="T22" fmla="*/ 134 w 2279"/>
                <a:gd name="T23" fmla="*/ 31 h 1385"/>
                <a:gd name="T24" fmla="*/ 158 w 2279"/>
                <a:gd name="T25" fmla="*/ 32 h 1385"/>
                <a:gd name="T26" fmla="*/ 184 w 2279"/>
                <a:gd name="T27" fmla="*/ 34 h 1385"/>
                <a:gd name="T28" fmla="*/ 212 w 2279"/>
                <a:gd name="T29" fmla="*/ 36 h 1385"/>
                <a:gd name="T30" fmla="*/ 243 w 2279"/>
                <a:gd name="T31" fmla="*/ 36 h 1385"/>
                <a:gd name="T32" fmla="*/ 277 w 2279"/>
                <a:gd name="T33" fmla="*/ 36 h 1385"/>
                <a:gd name="T34" fmla="*/ 2279 w 2279"/>
                <a:gd name="T35" fmla="*/ 36 h 1385"/>
                <a:gd name="T36" fmla="*/ 2279 w 2279"/>
                <a:gd name="T37" fmla="*/ 53 h 1385"/>
                <a:gd name="T38" fmla="*/ 277 w 2279"/>
                <a:gd name="T39" fmla="*/ 53 h 1385"/>
                <a:gd name="T40" fmla="*/ 254 w 2279"/>
                <a:gd name="T41" fmla="*/ 53 h 1385"/>
                <a:gd name="T42" fmla="*/ 231 w 2279"/>
                <a:gd name="T43" fmla="*/ 53 h 1385"/>
                <a:gd name="T44" fmla="*/ 211 w 2279"/>
                <a:gd name="T45" fmla="*/ 53 h 1385"/>
                <a:gd name="T46" fmla="*/ 190 w 2279"/>
                <a:gd name="T47" fmla="*/ 53 h 1385"/>
                <a:gd name="T48" fmla="*/ 171 w 2279"/>
                <a:gd name="T49" fmla="*/ 51 h 1385"/>
                <a:gd name="T50" fmla="*/ 152 w 2279"/>
                <a:gd name="T51" fmla="*/ 51 h 1385"/>
                <a:gd name="T52" fmla="*/ 135 w 2279"/>
                <a:gd name="T53" fmla="*/ 49 h 1385"/>
                <a:gd name="T54" fmla="*/ 118 w 2279"/>
                <a:gd name="T55" fmla="*/ 48 h 1385"/>
                <a:gd name="T56" fmla="*/ 102 w 2279"/>
                <a:gd name="T57" fmla="*/ 46 h 1385"/>
                <a:gd name="T58" fmla="*/ 88 w 2279"/>
                <a:gd name="T59" fmla="*/ 45 h 1385"/>
                <a:gd name="T60" fmla="*/ 75 w 2279"/>
                <a:gd name="T61" fmla="*/ 43 h 1385"/>
                <a:gd name="T62" fmla="*/ 63 w 2279"/>
                <a:gd name="T63" fmla="*/ 40 h 1385"/>
                <a:gd name="T64" fmla="*/ 51 w 2279"/>
                <a:gd name="T65" fmla="*/ 39 h 1385"/>
                <a:gd name="T66" fmla="*/ 41 w 2279"/>
                <a:gd name="T67" fmla="*/ 36 h 1385"/>
                <a:gd name="T68" fmla="*/ 32 w 2279"/>
                <a:gd name="T69" fmla="*/ 32 h 1385"/>
                <a:gd name="T70" fmla="*/ 23 w 2279"/>
                <a:gd name="T71" fmla="*/ 29 h 1385"/>
                <a:gd name="T72" fmla="*/ 32 w 2279"/>
                <a:gd name="T73" fmla="*/ 80 h 1385"/>
                <a:gd name="T74" fmla="*/ 38 w 2279"/>
                <a:gd name="T75" fmla="*/ 152 h 1385"/>
                <a:gd name="T76" fmla="*/ 40 w 2279"/>
                <a:gd name="T77" fmla="*/ 245 h 1385"/>
                <a:gd name="T78" fmla="*/ 41 w 2279"/>
                <a:gd name="T79" fmla="*/ 356 h 1385"/>
                <a:gd name="T80" fmla="*/ 41 w 2279"/>
                <a:gd name="T81" fmla="*/ 1385 h 1385"/>
                <a:gd name="T82" fmla="*/ 28 w 2279"/>
                <a:gd name="T83" fmla="*/ 1385 h 1385"/>
                <a:gd name="T84" fmla="*/ 28 w 2279"/>
                <a:gd name="T85" fmla="*/ 356 h 1385"/>
                <a:gd name="T86" fmla="*/ 26 w 2279"/>
                <a:gd name="T87" fmla="*/ 203 h 1385"/>
                <a:gd name="T88" fmla="*/ 18 w 2279"/>
                <a:gd name="T89" fmla="*/ 96 h 1385"/>
                <a:gd name="T90" fmla="*/ 10 w 2279"/>
                <a:gd name="T91" fmla="*/ 31 h 1385"/>
                <a:gd name="T92" fmla="*/ 0 w 2279"/>
                <a:gd name="T93" fmla="*/ 0 h 138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279"/>
                <a:gd name="T142" fmla="*/ 0 h 1385"/>
                <a:gd name="T143" fmla="*/ 2279 w 2279"/>
                <a:gd name="T144" fmla="*/ 1385 h 138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279" h="1385">
                  <a:moveTo>
                    <a:pt x="0" y="0"/>
                  </a:moveTo>
                  <a:lnTo>
                    <a:pt x="4" y="3"/>
                  </a:lnTo>
                  <a:lnTo>
                    <a:pt x="10" y="6"/>
                  </a:lnTo>
                  <a:lnTo>
                    <a:pt x="16" y="9"/>
                  </a:lnTo>
                  <a:lnTo>
                    <a:pt x="24" y="12"/>
                  </a:lnTo>
                  <a:lnTo>
                    <a:pt x="35" y="15"/>
                  </a:lnTo>
                  <a:lnTo>
                    <a:pt x="46" y="18"/>
                  </a:lnTo>
                  <a:lnTo>
                    <a:pt x="60" y="22"/>
                  </a:lnTo>
                  <a:lnTo>
                    <a:pt x="76" y="25"/>
                  </a:lnTo>
                  <a:lnTo>
                    <a:pt x="93" y="28"/>
                  </a:lnTo>
                  <a:lnTo>
                    <a:pt x="112" y="29"/>
                  </a:lnTo>
                  <a:lnTo>
                    <a:pt x="134" y="31"/>
                  </a:lnTo>
                  <a:lnTo>
                    <a:pt x="158" y="32"/>
                  </a:lnTo>
                  <a:lnTo>
                    <a:pt x="184" y="34"/>
                  </a:lnTo>
                  <a:lnTo>
                    <a:pt x="212" y="36"/>
                  </a:lnTo>
                  <a:lnTo>
                    <a:pt x="243" y="36"/>
                  </a:lnTo>
                  <a:lnTo>
                    <a:pt x="277" y="36"/>
                  </a:lnTo>
                  <a:lnTo>
                    <a:pt x="2279" y="36"/>
                  </a:lnTo>
                  <a:lnTo>
                    <a:pt x="2279" y="53"/>
                  </a:lnTo>
                  <a:lnTo>
                    <a:pt x="277" y="53"/>
                  </a:lnTo>
                  <a:lnTo>
                    <a:pt x="254" y="53"/>
                  </a:lnTo>
                  <a:lnTo>
                    <a:pt x="231" y="53"/>
                  </a:lnTo>
                  <a:lnTo>
                    <a:pt x="211" y="53"/>
                  </a:lnTo>
                  <a:lnTo>
                    <a:pt x="190" y="53"/>
                  </a:lnTo>
                  <a:lnTo>
                    <a:pt x="171" y="51"/>
                  </a:lnTo>
                  <a:lnTo>
                    <a:pt x="152" y="51"/>
                  </a:lnTo>
                  <a:lnTo>
                    <a:pt x="135" y="49"/>
                  </a:lnTo>
                  <a:lnTo>
                    <a:pt x="118" y="48"/>
                  </a:lnTo>
                  <a:lnTo>
                    <a:pt x="102" y="46"/>
                  </a:lnTo>
                  <a:lnTo>
                    <a:pt x="88" y="45"/>
                  </a:lnTo>
                  <a:lnTo>
                    <a:pt x="75" y="43"/>
                  </a:lnTo>
                  <a:lnTo>
                    <a:pt x="63" y="40"/>
                  </a:lnTo>
                  <a:lnTo>
                    <a:pt x="51" y="39"/>
                  </a:lnTo>
                  <a:lnTo>
                    <a:pt x="41" y="36"/>
                  </a:lnTo>
                  <a:lnTo>
                    <a:pt x="32" y="32"/>
                  </a:lnTo>
                  <a:lnTo>
                    <a:pt x="23" y="29"/>
                  </a:lnTo>
                  <a:lnTo>
                    <a:pt x="32" y="80"/>
                  </a:lnTo>
                  <a:lnTo>
                    <a:pt x="38" y="152"/>
                  </a:lnTo>
                  <a:lnTo>
                    <a:pt x="40" y="245"/>
                  </a:lnTo>
                  <a:lnTo>
                    <a:pt x="41" y="356"/>
                  </a:lnTo>
                  <a:lnTo>
                    <a:pt x="41" y="1385"/>
                  </a:lnTo>
                  <a:lnTo>
                    <a:pt x="28" y="1385"/>
                  </a:lnTo>
                  <a:lnTo>
                    <a:pt x="28" y="356"/>
                  </a:lnTo>
                  <a:lnTo>
                    <a:pt x="26" y="203"/>
                  </a:lnTo>
                  <a:lnTo>
                    <a:pt x="18" y="96"/>
                  </a:lnTo>
                  <a:lnTo>
                    <a:pt x="10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567" y="730"/>
              <a:ext cx="2313" cy="1432"/>
            </a:xfrm>
            <a:custGeom>
              <a:avLst/>
              <a:gdLst>
                <a:gd name="T0" fmla="*/ 2313 w 2313"/>
                <a:gd name="T1" fmla="*/ 83 h 1432"/>
                <a:gd name="T2" fmla="*/ 311 w 2313"/>
                <a:gd name="T3" fmla="*/ 83 h 1432"/>
                <a:gd name="T4" fmla="*/ 277 w 2313"/>
                <a:gd name="T5" fmla="*/ 83 h 1432"/>
                <a:gd name="T6" fmla="*/ 246 w 2313"/>
                <a:gd name="T7" fmla="*/ 83 h 1432"/>
                <a:gd name="T8" fmla="*/ 218 w 2313"/>
                <a:gd name="T9" fmla="*/ 81 h 1432"/>
                <a:gd name="T10" fmla="*/ 192 w 2313"/>
                <a:gd name="T11" fmla="*/ 79 h 1432"/>
                <a:gd name="T12" fmla="*/ 168 w 2313"/>
                <a:gd name="T13" fmla="*/ 78 h 1432"/>
                <a:gd name="T14" fmla="*/ 146 w 2313"/>
                <a:gd name="T15" fmla="*/ 76 h 1432"/>
                <a:gd name="T16" fmla="*/ 127 w 2313"/>
                <a:gd name="T17" fmla="*/ 75 h 1432"/>
                <a:gd name="T18" fmla="*/ 110 w 2313"/>
                <a:gd name="T19" fmla="*/ 72 h 1432"/>
                <a:gd name="T20" fmla="*/ 94 w 2313"/>
                <a:gd name="T21" fmla="*/ 69 h 1432"/>
                <a:gd name="T22" fmla="*/ 80 w 2313"/>
                <a:gd name="T23" fmla="*/ 65 h 1432"/>
                <a:gd name="T24" fmla="*/ 69 w 2313"/>
                <a:gd name="T25" fmla="*/ 62 h 1432"/>
                <a:gd name="T26" fmla="*/ 58 w 2313"/>
                <a:gd name="T27" fmla="*/ 59 h 1432"/>
                <a:gd name="T28" fmla="*/ 50 w 2313"/>
                <a:gd name="T29" fmla="*/ 56 h 1432"/>
                <a:gd name="T30" fmla="*/ 44 w 2313"/>
                <a:gd name="T31" fmla="*/ 53 h 1432"/>
                <a:gd name="T32" fmla="*/ 38 w 2313"/>
                <a:gd name="T33" fmla="*/ 50 h 1432"/>
                <a:gd name="T34" fmla="*/ 34 w 2313"/>
                <a:gd name="T35" fmla="*/ 47 h 1432"/>
                <a:gd name="T36" fmla="*/ 44 w 2313"/>
                <a:gd name="T37" fmla="*/ 78 h 1432"/>
                <a:gd name="T38" fmla="*/ 52 w 2313"/>
                <a:gd name="T39" fmla="*/ 143 h 1432"/>
                <a:gd name="T40" fmla="*/ 60 w 2313"/>
                <a:gd name="T41" fmla="*/ 250 h 1432"/>
                <a:gd name="T42" fmla="*/ 62 w 2313"/>
                <a:gd name="T43" fmla="*/ 403 h 1432"/>
                <a:gd name="T44" fmla="*/ 62 w 2313"/>
                <a:gd name="T45" fmla="*/ 1432 h 1432"/>
                <a:gd name="T46" fmla="*/ 44 w 2313"/>
                <a:gd name="T47" fmla="*/ 1432 h 1432"/>
                <a:gd name="T48" fmla="*/ 44 w 2313"/>
                <a:gd name="T49" fmla="*/ 403 h 1432"/>
                <a:gd name="T50" fmla="*/ 42 w 2313"/>
                <a:gd name="T51" fmla="*/ 307 h 1432"/>
                <a:gd name="T52" fmla="*/ 36 w 2313"/>
                <a:gd name="T53" fmla="*/ 227 h 1432"/>
                <a:gd name="T54" fmla="*/ 28 w 2313"/>
                <a:gd name="T55" fmla="*/ 158 h 1432"/>
                <a:gd name="T56" fmla="*/ 19 w 2313"/>
                <a:gd name="T57" fmla="*/ 103 h 1432"/>
                <a:gd name="T58" fmla="*/ 10 w 2313"/>
                <a:gd name="T59" fmla="*/ 61 h 1432"/>
                <a:gd name="T60" fmla="*/ 3 w 2313"/>
                <a:gd name="T61" fmla="*/ 30 h 1432"/>
                <a:gd name="T62" fmla="*/ 0 w 2313"/>
                <a:gd name="T63" fmla="*/ 11 h 1432"/>
                <a:gd name="T64" fmla="*/ 0 w 2313"/>
                <a:gd name="T65" fmla="*/ 2 h 1432"/>
                <a:gd name="T66" fmla="*/ 2 w 2313"/>
                <a:gd name="T67" fmla="*/ 0 h 1432"/>
                <a:gd name="T68" fmla="*/ 7 w 2313"/>
                <a:gd name="T69" fmla="*/ 2 h 1432"/>
                <a:gd name="T70" fmla="*/ 13 w 2313"/>
                <a:gd name="T71" fmla="*/ 3 h 1432"/>
                <a:gd name="T72" fmla="*/ 21 w 2313"/>
                <a:gd name="T73" fmla="*/ 7 h 1432"/>
                <a:gd name="T74" fmla="*/ 32 w 2313"/>
                <a:gd name="T75" fmla="*/ 11 h 1432"/>
                <a:gd name="T76" fmla="*/ 45 w 2313"/>
                <a:gd name="T77" fmla="*/ 16 h 1432"/>
                <a:gd name="T78" fmla="*/ 61 w 2313"/>
                <a:gd name="T79" fmla="*/ 22 h 1432"/>
                <a:gd name="T80" fmla="*/ 78 w 2313"/>
                <a:gd name="T81" fmla="*/ 27 h 1432"/>
                <a:gd name="T82" fmla="*/ 98 w 2313"/>
                <a:gd name="T83" fmla="*/ 33 h 1432"/>
                <a:gd name="T84" fmla="*/ 121 w 2313"/>
                <a:gd name="T85" fmla="*/ 39 h 1432"/>
                <a:gd name="T86" fmla="*/ 146 w 2313"/>
                <a:gd name="T87" fmla="*/ 44 h 1432"/>
                <a:gd name="T88" fmla="*/ 174 w 2313"/>
                <a:gd name="T89" fmla="*/ 48 h 1432"/>
                <a:gd name="T90" fmla="*/ 204 w 2313"/>
                <a:gd name="T91" fmla="*/ 53 h 1432"/>
                <a:gd name="T92" fmla="*/ 236 w 2313"/>
                <a:gd name="T93" fmla="*/ 56 h 1432"/>
                <a:gd name="T94" fmla="*/ 272 w 2313"/>
                <a:gd name="T95" fmla="*/ 59 h 1432"/>
                <a:gd name="T96" fmla="*/ 311 w 2313"/>
                <a:gd name="T97" fmla="*/ 59 h 1432"/>
                <a:gd name="T98" fmla="*/ 2313 w 2313"/>
                <a:gd name="T99" fmla="*/ 59 h 1432"/>
                <a:gd name="T100" fmla="*/ 2313 w 2313"/>
                <a:gd name="T101" fmla="*/ 83 h 143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313"/>
                <a:gd name="T154" fmla="*/ 0 h 1432"/>
                <a:gd name="T155" fmla="*/ 2313 w 2313"/>
                <a:gd name="T156" fmla="*/ 1432 h 143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313" h="1432">
                  <a:moveTo>
                    <a:pt x="2313" y="83"/>
                  </a:moveTo>
                  <a:lnTo>
                    <a:pt x="311" y="83"/>
                  </a:lnTo>
                  <a:lnTo>
                    <a:pt x="277" y="83"/>
                  </a:lnTo>
                  <a:lnTo>
                    <a:pt x="246" y="83"/>
                  </a:lnTo>
                  <a:lnTo>
                    <a:pt x="218" y="81"/>
                  </a:lnTo>
                  <a:lnTo>
                    <a:pt x="192" y="79"/>
                  </a:lnTo>
                  <a:lnTo>
                    <a:pt x="168" y="78"/>
                  </a:lnTo>
                  <a:lnTo>
                    <a:pt x="146" y="76"/>
                  </a:lnTo>
                  <a:lnTo>
                    <a:pt x="127" y="75"/>
                  </a:lnTo>
                  <a:lnTo>
                    <a:pt x="110" y="72"/>
                  </a:lnTo>
                  <a:lnTo>
                    <a:pt x="94" y="69"/>
                  </a:lnTo>
                  <a:lnTo>
                    <a:pt x="80" y="65"/>
                  </a:lnTo>
                  <a:lnTo>
                    <a:pt x="69" y="62"/>
                  </a:lnTo>
                  <a:lnTo>
                    <a:pt x="58" y="59"/>
                  </a:lnTo>
                  <a:lnTo>
                    <a:pt x="50" y="56"/>
                  </a:lnTo>
                  <a:lnTo>
                    <a:pt x="44" y="53"/>
                  </a:lnTo>
                  <a:lnTo>
                    <a:pt x="38" y="50"/>
                  </a:lnTo>
                  <a:lnTo>
                    <a:pt x="34" y="47"/>
                  </a:lnTo>
                  <a:lnTo>
                    <a:pt x="44" y="78"/>
                  </a:lnTo>
                  <a:lnTo>
                    <a:pt x="52" y="143"/>
                  </a:lnTo>
                  <a:lnTo>
                    <a:pt x="60" y="250"/>
                  </a:lnTo>
                  <a:lnTo>
                    <a:pt x="62" y="403"/>
                  </a:lnTo>
                  <a:lnTo>
                    <a:pt x="62" y="1432"/>
                  </a:lnTo>
                  <a:lnTo>
                    <a:pt x="44" y="1432"/>
                  </a:lnTo>
                  <a:lnTo>
                    <a:pt x="44" y="403"/>
                  </a:lnTo>
                  <a:lnTo>
                    <a:pt x="42" y="307"/>
                  </a:lnTo>
                  <a:lnTo>
                    <a:pt x="36" y="227"/>
                  </a:lnTo>
                  <a:lnTo>
                    <a:pt x="28" y="158"/>
                  </a:lnTo>
                  <a:lnTo>
                    <a:pt x="19" y="103"/>
                  </a:lnTo>
                  <a:lnTo>
                    <a:pt x="10" y="61"/>
                  </a:lnTo>
                  <a:lnTo>
                    <a:pt x="3" y="30"/>
                  </a:lnTo>
                  <a:lnTo>
                    <a:pt x="0" y="11"/>
                  </a:lnTo>
                  <a:lnTo>
                    <a:pt x="0" y="2"/>
                  </a:lnTo>
                  <a:lnTo>
                    <a:pt x="2" y="0"/>
                  </a:lnTo>
                  <a:lnTo>
                    <a:pt x="7" y="2"/>
                  </a:lnTo>
                  <a:lnTo>
                    <a:pt x="13" y="3"/>
                  </a:lnTo>
                  <a:lnTo>
                    <a:pt x="21" y="7"/>
                  </a:lnTo>
                  <a:lnTo>
                    <a:pt x="32" y="11"/>
                  </a:lnTo>
                  <a:lnTo>
                    <a:pt x="45" y="16"/>
                  </a:lnTo>
                  <a:lnTo>
                    <a:pt x="61" y="22"/>
                  </a:lnTo>
                  <a:lnTo>
                    <a:pt x="78" y="27"/>
                  </a:lnTo>
                  <a:lnTo>
                    <a:pt x="98" y="33"/>
                  </a:lnTo>
                  <a:lnTo>
                    <a:pt x="121" y="39"/>
                  </a:lnTo>
                  <a:lnTo>
                    <a:pt x="146" y="44"/>
                  </a:lnTo>
                  <a:lnTo>
                    <a:pt x="174" y="48"/>
                  </a:lnTo>
                  <a:lnTo>
                    <a:pt x="204" y="53"/>
                  </a:lnTo>
                  <a:lnTo>
                    <a:pt x="236" y="56"/>
                  </a:lnTo>
                  <a:lnTo>
                    <a:pt x="272" y="59"/>
                  </a:lnTo>
                  <a:lnTo>
                    <a:pt x="311" y="59"/>
                  </a:lnTo>
                  <a:lnTo>
                    <a:pt x="2313" y="59"/>
                  </a:lnTo>
                  <a:lnTo>
                    <a:pt x="2313" y="83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185" y="695"/>
              <a:ext cx="564" cy="1467"/>
            </a:xfrm>
            <a:custGeom>
              <a:avLst/>
              <a:gdLst>
                <a:gd name="T0" fmla="*/ 2 w 564"/>
                <a:gd name="T1" fmla="*/ 118 h 1467"/>
                <a:gd name="T2" fmla="*/ 2 w 564"/>
                <a:gd name="T3" fmla="*/ 178 h 1467"/>
                <a:gd name="T4" fmla="*/ 14 w 564"/>
                <a:gd name="T5" fmla="*/ 211 h 1467"/>
                <a:gd name="T6" fmla="*/ 27 w 564"/>
                <a:gd name="T7" fmla="*/ 211 h 1467"/>
                <a:gd name="T8" fmla="*/ 11 w 564"/>
                <a:gd name="T9" fmla="*/ 139 h 1467"/>
                <a:gd name="T10" fmla="*/ 20 w 564"/>
                <a:gd name="T11" fmla="*/ 87 h 1467"/>
                <a:gd name="T12" fmla="*/ 42 w 564"/>
                <a:gd name="T13" fmla="*/ 55 h 1467"/>
                <a:gd name="T14" fmla="*/ 82 w 564"/>
                <a:gd name="T15" fmla="*/ 32 h 1467"/>
                <a:gd name="T16" fmla="*/ 140 w 564"/>
                <a:gd name="T17" fmla="*/ 37 h 1467"/>
                <a:gd name="T18" fmla="*/ 187 w 564"/>
                <a:gd name="T19" fmla="*/ 96 h 1467"/>
                <a:gd name="T20" fmla="*/ 214 w 564"/>
                <a:gd name="T21" fmla="*/ 116 h 1467"/>
                <a:gd name="T22" fmla="*/ 239 w 564"/>
                <a:gd name="T23" fmla="*/ 110 h 1467"/>
                <a:gd name="T24" fmla="*/ 229 w 564"/>
                <a:gd name="T25" fmla="*/ 121 h 1467"/>
                <a:gd name="T26" fmla="*/ 211 w 564"/>
                <a:gd name="T27" fmla="*/ 153 h 1467"/>
                <a:gd name="T28" fmla="*/ 204 w 564"/>
                <a:gd name="T29" fmla="*/ 189 h 1467"/>
                <a:gd name="T30" fmla="*/ 212 w 564"/>
                <a:gd name="T31" fmla="*/ 218 h 1467"/>
                <a:gd name="T32" fmla="*/ 239 w 564"/>
                <a:gd name="T33" fmla="*/ 238 h 1467"/>
                <a:gd name="T34" fmla="*/ 262 w 564"/>
                <a:gd name="T35" fmla="*/ 235 h 1467"/>
                <a:gd name="T36" fmla="*/ 250 w 564"/>
                <a:gd name="T37" fmla="*/ 203 h 1467"/>
                <a:gd name="T38" fmla="*/ 269 w 564"/>
                <a:gd name="T39" fmla="*/ 173 h 1467"/>
                <a:gd name="T40" fmla="*/ 305 w 564"/>
                <a:gd name="T41" fmla="*/ 178 h 1467"/>
                <a:gd name="T42" fmla="*/ 346 w 564"/>
                <a:gd name="T43" fmla="*/ 268 h 1467"/>
                <a:gd name="T44" fmla="*/ 352 w 564"/>
                <a:gd name="T45" fmla="*/ 355 h 1467"/>
                <a:gd name="T46" fmla="*/ 335 w 564"/>
                <a:gd name="T47" fmla="*/ 352 h 1467"/>
                <a:gd name="T48" fmla="*/ 319 w 564"/>
                <a:gd name="T49" fmla="*/ 349 h 1467"/>
                <a:gd name="T50" fmla="*/ 307 w 564"/>
                <a:gd name="T51" fmla="*/ 342 h 1467"/>
                <a:gd name="T52" fmla="*/ 300 w 564"/>
                <a:gd name="T53" fmla="*/ 342 h 1467"/>
                <a:gd name="T54" fmla="*/ 299 w 564"/>
                <a:gd name="T55" fmla="*/ 342 h 1467"/>
                <a:gd name="T56" fmla="*/ 307 w 564"/>
                <a:gd name="T57" fmla="*/ 1467 h 1467"/>
                <a:gd name="T58" fmla="*/ 346 w 564"/>
                <a:gd name="T59" fmla="*/ 369 h 1467"/>
                <a:gd name="T60" fmla="*/ 403 w 564"/>
                <a:gd name="T61" fmla="*/ 369 h 1467"/>
                <a:gd name="T62" fmla="*/ 456 w 564"/>
                <a:gd name="T63" fmla="*/ 356 h 1467"/>
                <a:gd name="T64" fmla="*/ 504 w 564"/>
                <a:gd name="T65" fmla="*/ 332 h 1467"/>
                <a:gd name="T66" fmla="*/ 544 w 564"/>
                <a:gd name="T67" fmla="*/ 299 h 1467"/>
                <a:gd name="T68" fmla="*/ 556 w 564"/>
                <a:gd name="T69" fmla="*/ 262 h 1467"/>
                <a:gd name="T70" fmla="*/ 530 w 564"/>
                <a:gd name="T71" fmla="*/ 291 h 1467"/>
                <a:gd name="T72" fmla="*/ 499 w 564"/>
                <a:gd name="T73" fmla="*/ 318 h 1467"/>
                <a:gd name="T74" fmla="*/ 463 w 564"/>
                <a:gd name="T75" fmla="*/ 336 h 1467"/>
                <a:gd name="T76" fmla="*/ 422 w 564"/>
                <a:gd name="T77" fmla="*/ 350 h 1467"/>
                <a:gd name="T78" fmla="*/ 378 w 564"/>
                <a:gd name="T79" fmla="*/ 355 h 1467"/>
                <a:gd name="T80" fmla="*/ 354 w 564"/>
                <a:gd name="T81" fmla="*/ 257 h 1467"/>
                <a:gd name="T82" fmla="*/ 306 w 564"/>
                <a:gd name="T83" fmla="*/ 119 h 1467"/>
                <a:gd name="T84" fmla="*/ 222 w 564"/>
                <a:gd name="T85" fmla="*/ 23 h 1467"/>
                <a:gd name="T86" fmla="*/ 190 w 564"/>
                <a:gd name="T87" fmla="*/ 9 h 1467"/>
                <a:gd name="T88" fmla="*/ 148 w 564"/>
                <a:gd name="T89" fmla="*/ 1 h 1467"/>
                <a:gd name="T90" fmla="*/ 102 w 564"/>
                <a:gd name="T91" fmla="*/ 3 h 1467"/>
                <a:gd name="T92" fmla="*/ 60 w 564"/>
                <a:gd name="T93" fmla="*/ 17 h 1467"/>
                <a:gd name="T94" fmla="*/ 26 w 564"/>
                <a:gd name="T95" fmla="*/ 48 h 146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4"/>
                <a:gd name="T145" fmla="*/ 0 h 1467"/>
                <a:gd name="T146" fmla="*/ 564 w 564"/>
                <a:gd name="T147" fmla="*/ 1467 h 146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4" h="1467">
                  <a:moveTo>
                    <a:pt x="19" y="62"/>
                  </a:moveTo>
                  <a:lnTo>
                    <a:pt x="8" y="91"/>
                  </a:lnTo>
                  <a:lnTo>
                    <a:pt x="2" y="118"/>
                  </a:lnTo>
                  <a:lnTo>
                    <a:pt x="0" y="141"/>
                  </a:lnTo>
                  <a:lnTo>
                    <a:pt x="0" y="161"/>
                  </a:lnTo>
                  <a:lnTo>
                    <a:pt x="2" y="178"/>
                  </a:lnTo>
                  <a:lnTo>
                    <a:pt x="6" y="193"/>
                  </a:lnTo>
                  <a:lnTo>
                    <a:pt x="11" y="203"/>
                  </a:lnTo>
                  <a:lnTo>
                    <a:pt x="14" y="211"/>
                  </a:lnTo>
                  <a:lnTo>
                    <a:pt x="21" y="218"/>
                  </a:lnTo>
                  <a:lnTo>
                    <a:pt x="26" y="218"/>
                  </a:lnTo>
                  <a:lnTo>
                    <a:pt x="27" y="211"/>
                  </a:lnTo>
                  <a:lnTo>
                    <a:pt x="23" y="190"/>
                  </a:lnTo>
                  <a:lnTo>
                    <a:pt x="14" y="162"/>
                  </a:lnTo>
                  <a:lnTo>
                    <a:pt x="11" y="139"/>
                  </a:lnTo>
                  <a:lnTo>
                    <a:pt x="12" y="119"/>
                  </a:lnTo>
                  <a:lnTo>
                    <a:pt x="14" y="102"/>
                  </a:lnTo>
                  <a:lnTo>
                    <a:pt x="20" y="87"/>
                  </a:lnTo>
                  <a:lnTo>
                    <a:pt x="27" y="74"/>
                  </a:lnTo>
                  <a:lnTo>
                    <a:pt x="35" y="65"/>
                  </a:lnTo>
                  <a:lnTo>
                    <a:pt x="42" y="55"/>
                  </a:lnTo>
                  <a:lnTo>
                    <a:pt x="51" y="48"/>
                  </a:lnTo>
                  <a:lnTo>
                    <a:pt x="65" y="38"/>
                  </a:lnTo>
                  <a:lnTo>
                    <a:pt x="82" y="32"/>
                  </a:lnTo>
                  <a:lnTo>
                    <a:pt x="100" y="28"/>
                  </a:lnTo>
                  <a:lnTo>
                    <a:pt x="120" y="29"/>
                  </a:lnTo>
                  <a:lnTo>
                    <a:pt x="140" y="37"/>
                  </a:lnTo>
                  <a:lnTo>
                    <a:pt x="160" y="52"/>
                  </a:lnTo>
                  <a:lnTo>
                    <a:pt x="178" y="79"/>
                  </a:lnTo>
                  <a:lnTo>
                    <a:pt x="187" y="96"/>
                  </a:lnTo>
                  <a:lnTo>
                    <a:pt x="197" y="107"/>
                  </a:lnTo>
                  <a:lnTo>
                    <a:pt x="205" y="114"/>
                  </a:lnTo>
                  <a:lnTo>
                    <a:pt x="214" y="116"/>
                  </a:lnTo>
                  <a:lnTo>
                    <a:pt x="222" y="116"/>
                  </a:lnTo>
                  <a:lnTo>
                    <a:pt x="230" y="114"/>
                  </a:lnTo>
                  <a:lnTo>
                    <a:pt x="239" y="110"/>
                  </a:lnTo>
                  <a:lnTo>
                    <a:pt x="250" y="107"/>
                  </a:lnTo>
                  <a:lnTo>
                    <a:pt x="239" y="113"/>
                  </a:lnTo>
                  <a:lnTo>
                    <a:pt x="229" y="121"/>
                  </a:lnTo>
                  <a:lnTo>
                    <a:pt x="222" y="130"/>
                  </a:lnTo>
                  <a:lnTo>
                    <a:pt x="216" y="141"/>
                  </a:lnTo>
                  <a:lnTo>
                    <a:pt x="211" y="153"/>
                  </a:lnTo>
                  <a:lnTo>
                    <a:pt x="208" y="164"/>
                  </a:lnTo>
                  <a:lnTo>
                    <a:pt x="205" y="176"/>
                  </a:lnTo>
                  <a:lnTo>
                    <a:pt x="204" y="189"/>
                  </a:lnTo>
                  <a:lnTo>
                    <a:pt x="205" y="200"/>
                  </a:lnTo>
                  <a:lnTo>
                    <a:pt x="208" y="209"/>
                  </a:lnTo>
                  <a:lnTo>
                    <a:pt x="212" y="218"/>
                  </a:lnTo>
                  <a:lnTo>
                    <a:pt x="220" y="226"/>
                  </a:lnTo>
                  <a:lnTo>
                    <a:pt x="228" y="232"/>
                  </a:lnTo>
                  <a:lnTo>
                    <a:pt x="239" y="238"/>
                  </a:lnTo>
                  <a:lnTo>
                    <a:pt x="251" y="242"/>
                  </a:lnTo>
                  <a:lnTo>
                    <a:pt x="264" y="242"/>
                  </a:lnTo>
                  <a:lnTo>
                    <a:pt x="262" y="235"/>
                  </a:lnTo>
                  <a:lnTo>
                    <a:pt x="256" y="229"/>
                  </a:lnTo>
                  <a:lnTo>
                    <a:pt x="250" y="220"/>
                  </a:lnTo>
                  <a:lnTo>
                    <a:pt x="250" y="203"/>
                  </a:lnTo>
                  <a:lnTo>
                    <a:pt x="253" y="192"/>
                  </a:lnTo>
                  <a:lnTo>
                    <a:pt x="259" y="181"/>
                  </a:lnTo>
                  <a:lnTo>
                    <a:pt x="269" y="173"/>
                  </a:lnTo>
                  <a:lnTo>
                    <a:pt x="280" y="169"/>
                  </a:lnTo>
                  <a:lnTo>
                    <a:pt x="292" y="170"/>
                  </a:lnTo>
                  <a:lnTo>
                    <a:pt x="305" y="178"/>
                  </a:lnTo>
                  <a:lnTo>
                    <a:pt x="318" y="193"/>
                  </a:lnTo>
                  <a:lnTo>
                    <a:pt x="331" y="220"/>
                  </a:lnTo>
                  <a:lnTo>
                    <a:pt x="346" y="268"/>
                  </a:lnTo>
                  <a:lnTo>
                    <a:pt x="350" y="307"/>
                  </a:lnTo>
                  <a:lnTo>
                    <a:pt x="352" y="335"/>
                  </a:lnTo>
                  <a:lnTo>
                    <a:pt x="352" y="355"/>
                  </a:lnTo>
                  <a:lnTo>
                    <a:pt x="346" y="355"/>
                  </a:lnTo>
                  <a:lnTo>
                    <a:pt x="341" y="353"/>
                  </a:lnTo>
                  <a:lnTo>
                    <a:pt x="335" y="352"/>
                  </a:lnTo>
                  <a:lnTo>
                    <a:pt x="330" y="352"/>
                  </a:lnTo>
                  <a:lnTo>
                    <a:pt x="324" y="350"/>
                  </a:lnTo>
                  <a:lnTo>
                    <a:pt x="319" y="349"/>
                  </a:lnTo>
                  <a:lnTo>
                    <a:pt x="313" y="345"/>
                  </a:lnTo>
                  <a:lnTo>
                    <a:pt x="307" y="344"/>
                  </a:lnTo>
                  <a:lnTo>
                    <a:pt x="307" y="342"/>
                  </a:lnTo>
                  <a:lnTo>
                    <a:pt x="301" y="342"/>
                  </a:lnTo>
                  <a:lnTo>
                    <a:pt x="300" y="342"/>
                  </a:lnTo>
                  <a:lnTo>
                    <a:pt x="299" y="342"/>
                  </a:lnTo>
                  <a:lnTo>
                    <a:pt x="294" y="342"/>
                  </a:lnTo>
                  <a:lnTo>
                    <a:pt x="294" y="1467"/>
                  </a:lnTo>
                  <a:lnTo>
                    <a:pt x="307" y="1467"/>
                  </a:lnTo>
                  <a:lnTo>
                    <a:pt x="307" y="361"/>
                  </a:lnTo>
                  <a:lnTo>
                    <a:pt x="326" y="366"/>
                  </a:lnTo>
                  <a:lnTo>
                    <a:pt x="346" y="369"/>
                  </a:lnTo>
                  <a:lnTo>
                    <a:pt x="366" y="370"/>
                  </a:lnTo>
                  <a:lnTo>
                    <a:pt x="384" y="370"/>
                  </a:lnTo>
                  <a:lnTo>
                    <a:pt x="403" y="369"/>
                  </a:lnTo>
                  <a:lnTo>
                    <a:pt x="421" y="366"/>
                  </a:lnTo>
                  <a:lnTo>
                    <a:pt x="439" y="361"/>
                  </a:lnTo>
                  <a:lnTo>
                    <a:pt x="456" y="356"/>
                  </a:lnTo>
                  <a:lnTo>
                    <a:pt x="473" y="349"/>
                  </a:lnTo>
                  <a:lnTo>
                    <a:pt x="488" y="341"/>
                  </a:lnTo>
                  <a:lnTo>
                    <a:pt x="504" y="332"/>
                  </a:lnTo>
                  <a:lnTo>
                    <a:pt x="518" y="321"/>
                  </a:lnTo>
                  <a:lnTo>
                    <a:pt x="530" y="310"/>
                  </a:lnTo>
                  <a:lnTo>
                    <a:pt x="544" y="299"/>
                  </a:lnTo>
                  <a:lnTo>
                    <a:pt x="555" y="285"/>
                  </a:lnTo>
                  <a:lnTo>
                    <a:pt x="564" y="273"/>
                  </a:lnTo>
                  <a:lnTo>
                    <a:pt x="556" y="262"/>
                  </a:lnTo>
                  <a:lnTo>
                    <a:pt x="549" y="273"/>
                  </a:lnTo>
                  <a:lnTo>
                    <a:pt x="540" y="282"/>
                  </a:lnTo>
                  <a:lnTo>
                    <a:pt x="530" y="291"/>
                  </a:lnTo>
                  <a:lnTo>
                    <a:pt x="521" y="300"/>
                  </a:lnTo>
                  <a:lnTo>
                    <a:pt x="510" y="308"/>
                  </a:lnTo>
                  <a:lnTo>
                    <a:pt x="499" y="318"/>
                  </a:lnTo>
                  <a:lnTo>
                    <a:pt x="487" y="324"/>
                  </a:lnTo>
                  <a:lnTo>
                    <a:pt x="475" y="332"/>
                  </a:lnTo>
                  <a:lnTo>
                    <a:pt x="463" y="336"/>
                  </a:lnTo>
                  <a:lnTo>
                    <a:pt x="450" y="342"/>
                  </a:lnTo>
                  <a:lnTo>
                    <a:pt x="436" y="347"/>
                  </a:lnTo>
                  <a:lnTo>
                    <a:pt x="422" y="350"/>
                  </a:lnTo>
                  <a:lnTo>
                    <a:pt x="408" y="353"/>
                  </a:lnTo>
                  <a:lnTo>
                    <a:pt x="394" y="355"/>
                  </a:lnTo>
                  <a:lnTo>
                    <a:pt x="378" y="355"/>
                  </a:lnTo>
                  <a:lnTo>
                    <a:pt x="364" y="355"/>
                  </a:lnTo>
                  <a:lnTo>
                    <a:pt x="361" y="307"/>
                  </a:lnTo>
                  <a:lnTo>
                    <a:pt x="354" y="257"/>
                  </a:lnTo>
                  <a:lnTo>
                    <a:pt x="342" y="209"/>
                  </a:lnTo>
                  <a:lnTo>
                    <a:pt x="326" y="162"/>
                  </a:lnTo>
                  <a:lnTo>
                    <a:pt x="306" y="119"/>
                  </a:lnTo>
                  <a:lnTo>
                    <a:pt x="282" y="82"/>
                  </a:lnTo>
                  <a:lnTo>
                    <a:pt x="254" y="48"/>
                  </a:lnTo>
                  <a:lnTo>
                    <a:pt x="222" y="23"/>
                  </a:lnTo>
                  <a:lnTo>
                    <a:pt x="212" y="18"/>
                  </a:lnTo>
                  <a:lnTo>
                    <a:pt x="202" y="12"/>
                  </a:lnTo>
                  <a:lnTo>
                    <a:pt x="190" y="9"/>
                  </a:lnTo>
                  <a:lnTo>
                    <a:pt x="176" y="6"/>
                  </a:lnTo>
                  <a:lnTo>
                    <a:pt x="162" y="3"/>
                  </a:lnTo>
                  <a:lnTo>
                    <a:pt x="148" y="1"/>
                  </a:lnTo>
                  <a:lnTo>
                    <a:pt x="132" y="0"/>
                  </a:lnTo>
                  <a:lnTo>
                    <a:pt x="118" y="1"/>
                  </a:lnTo>
                  <a:lnTo>
                    <a:pt x="102" y="3"/>
                  </a:lnTo>
                  <a:lnTo>
                    <a:pt x="88" y="6"/>
                  </a:lnTo>
                  <a:lnTo>
                    <a:pt x="73" y="11"/>
                  </a:lnTo>
                  <a:lnTo>
                    <a:pt x="60" y="17"/>
                  </a:lnTo>
                  <a:lnTo>
                    <a:pt x="47" y="26"/>
                  </a:lnTo>
                  <a:lnTo>
                    <a:pt x="36" y="35"/>
                  </a:lnTo>
                  <a:lnTo>
                    <a:pt x="26" y="48"/>
                  </a:lnTo>
                  <a:lnTo>
                    <a:pt x="19" y="62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10" y="12"/>
              <a:ext cx="390" cy="504"/>
            </a:xfrm>
            <a:custGeom>
              <a:avLst/>
              <a:gdLst>
                <a:gd name="T0" fmla="*/ 45 w 390"/>
                <a:gd name="T1" fmla="*/ 83 h 504"/>
                <a:gd name="T2" fmla="*/ 25 w 390"/>
                <a:gd name="T3" fmla="*/ 47 h 504"/>
                <a:gd name="T4" fmla="*/ 8 w 390"/>
                <a:gd name="T5" fmla="*/ 22 h 504"/>
                <a:gd name="T6" fmla="*/ 0 w 390"/>
                <a:gd name="T7" fmla="*/ 7 h 504"/>
                <a:gd name="T8" fmla="*/ 4 w 390"/>
                <a:gd name="T9" fmla="*/ 0 h 504"/>
                <a:gd name="T10" fmla="*/ 16 w 390"/>
                <a:gd name="T11" fmla="*/ 11 h 504"/>
                <a:gd name="T12" fmla="*/ 36 w 390"/>
                <a:gd name="T13" fmla="*/ 33 h 504"/>
                <a:gd name="T14" fmla="*/ 63 w 390"/>
                <a:gd name="T15" fmla="*/ 59 h 504"/>
                <a:gd name="T16" fmla="*/ 104 w 390"/>
                <a:gd name="T17" fmla="*/ 81 h 504"/>
                <a:gd name="T18" fmla="*/ 153 w 390"/>
                <a:gd name="T19" fmla="*/ 93 h 504"/>
                <a:gd name="T20" fmla="*/ 196 w 390"/>
                <a:gd name="T21" fmla="*/ 107 h 504"/>
                <a:gd name="T22" fmla="*/ 226 w 390"/>
                <a:gd name="T23" fmla="*/ 142 h 504"/>
                <a:gd name="T24" fmla="*/ 237 w 390"/>
                <a:gd name="T25" fmla="*/ 160 h 504"/>
                <a:gd name="T26" fmla="*/ 251 w 390"/>
                <a:gd name="T27" fmla="*/ 135 h 504"/>
                <a:gd name="T28" fmla="*/ 273 w 390"/>
                <a:gd name="T29" fmla="*/ 114 h 504"/>
                <a:gd name="T30" fmla="*/ 306 w 390"/>
                <a:gd name="T31" fmla="*/ 103 h 504"/>
                <a:gd name="T32" fmla="*/ 344 w 390"/>
                <a:gd name="T33" fmla="*/ 109 h 504"/>
                <a:gd name="T34" fmla="*/ 372 w 390"/>
                <a:gd name="T35" fmla="*/ 138 h 504"/>
                <a:gd name="T36" fmla="*/ 387 w 390"/>
                <a:gd name="T37" fmla="*/ 186 h 504"/>
                <a:gd name="T38" fmla="*/ 389 w 390"/>
                <a:gd name="T39" fmla="*/ 242 h 504"/>
                <a:gd name="T40" fmla="*/ 384 w 390"/>
                <a:gd name="T41" fmla="*/ 261 h 504"/>
                <a:gd name="T42" fmla="*/ 375 w 390"/>
                <a:gd name="T43" fmla="*/ 239 h 504"/>
                <a:gd name="T44" fmla="*/ 360 w 390"/>
                <a:gd name="T45" fmla="*/ 224 h 504"/>
                <a:gd name="T46" fmla="*/ 338 w 390"/>
                <a:gd name="T47" fmla="*/ 224 h 504"/>
                <a:gd name="T48" fmla="*/ 309 w 390"/>
                <a:gd name="T49" fmla="*/ 252 h 504"/>
                <a:gd name="T50" fmla="*/ 301 w 390"/>
                <a:gd name="T51" fmla="*/ 300 h 504"/>
                <a:gd name="T52" fmla="*/ 311 w 390"/>
                <a:gd name="T53" fmla="*/ 349 h 504"/>
                <a:gd name="T54" fmla="*/ 327 w 390"/>
                <a:gd name="T55" fmla="*/ 393 h 504"/>
                <a:gd name="T56" fmla="*/ 339 w 390"/>
                <a:gd name="T57" fmla="*/ 419 h 504"/>
                <a:gd name="T58" fmla="*/ 354 w 390"/>
                <a:gd name="T59" fmla="*/ 444 h 504"/>
                <a:gd name="T60" fmla="*/ 367 w 390"/>
                <a:gd name="T61" fmla="*/ 466 h 504"/>
                <a:gd name="T62" fmla="*/ 377 w 390"/>
                <a:gd name="T63" fmla="*/ 484 h 504"/>
                <a:gd name="T64" fmla="*/ 373 w 390"/>
                <a:gd name="T65" fmla="*/ 487 h 504"/>
                <a:gd name="T66" fmla="*/ 360 w 390"/>
                <a:gd name="T67" fmla="*/ 475 h 504"/>
                <a:gd name="T68" fmla="*/ 342 w 390"/>
                <a:gd name="T69" fmla="*/ 458 h 504"/>
                <a:gd name="T70" fmla="*/ 324 w 390"/>
                <a:gd name="T71" fmla="*/ 441 h 504"/>
                <a:gd name="T72" fmla="*/ 302 w 390"/>
                <a:gd name="T73" fmla="*/ 424 h 504"/>
                <a:gd name="T74" fmla="*/ 270 w 390"/>
                <a:gd name="T75" fmla="*/ 404 h 504"/>
                <a:gd name="T76" fmla="*/ 230 w 390"/>
                <a:gd name="T77" fmla="*/ 390 h 504"/>
                <a:gd name="T78" fmla="*/ 193 w 390"/>
                <a:gd name="T79" fmla="*/ 402 h 504"/>
                <a:gd name="T80" fmla="*/ 172 w 390"/>
                <a:gd name="T81" fmla="*/ 438 h 504"/>
                <a:gd name="T82" fmla="*/ 172 w 390"/>
                <a:gd name="T83" fmla="*/ 466 h 504"/>
                <a:gd name="T84" fmla="*/ 184 w 390"/>
                <a:gd name="T85" fmla="*/ 486 h 504"/>
                <a:gd name="T86" fmla="*/ 200 w 390"/>
                <a:gd name="T87" fmla="*/ 497 h 504"/>
                <a:gd name="T88" fmla="*/ 186 w 390"/>
                <a:gd name="T89" fmla="*/ 503 h 504"/>
                <a:gd name="T90" fmla="*/ 142 w 390"/>
                <a:gd name="T91" fmla="*/ 501 h 504"/>
                <a:gd name="T92" fmla="*/ 106 w 390"/>
                <a:gd name="T93" fmla="*/ 481 h 504"/>
                <a:gd name="T94" fmla="*/ 84 w 390"/>
                <a:gd name="T95" fmla="*/ 445 h 504"/>
                <a:gd name="T96" fmla="*/ 79 w 390"/>
                <a:gd name="T97" fmla="*/ 396 h 504"/>
                <a:gd name="T98" fmla="*/ 87 w 390"/>
                <a:gd name="T99" fmla="*/ 354 h 504"/>
                <a:gd name="T100" fmla="*/ 103 w 390"/>
                <a:gd name="T101" fmla="*/ 324 h 504"/>
                <a:gd name="T102" fmla="*/ 122 w 390"/>
                <a:gd name="T103" fmla="*/ 309 h 504"/>
                <a:gd name="T104" fmla="*/ 109 w 390"/>
                <a:gd name="T105" fmla="*/ 295 h 504"/>
                <a:gd name="T106" fmla="*/ 82 w 390"/>
                <a:gd name="T107" fmla="*/ 255 h 504"/>
                <a:gd name="T108" fmla="*/ 72 w 390"/>
                <a:gd name="T109" fmla="*/ 199 h 504"/>
                <a:gd name="T110" fmla="*/ 62 w 390"/>
                <a:gd name="T111" fmla="*/ 135 h 50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0"/>
                <a:gd name="T169" fmla="*/ 0 h 504"/>
                <a:gd name="T170" fmla="*/ 390 w 390"/>
                <a:gd name="T171" fmla="*/ 504 h 50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0" h="504">
                  <a:moveTo>
                    <a:pt x="54" y="104"/>
                  </a:moveTo>
                  <a:lnTo>
                    <a:pt x="45" y="83"/>
                  </a:lnTo>
                  <a:lnTo>
                    <a:pt x="36" y="62"/>
                  </a:lnTo>
                  <a:lnTo>
                    <a:pt x="25" y="47"/>
                  </a:lnTo>
                  <a:lnTo>
                    <a:pt x="16" y="33"/>
                  </a:lnTo>
                  <a:lnTo>
                    <a:pt x="8" y="22"/>
                  </a:lnTo>
                  <a:lnTo>
                    <a:pt x="2" y="13"/>
                  </a:lnTo>
                  <a:lnTo>
                    <a:pt x="0" y="7"/>
                  </a:lnTo>
                  <a:lnTo>
                    <a:pt x="1" y="2"/>
                  </a:lnTo>
                  <a:lnTo>
                    <a:pt x="4" y="0"/>
                  </a:lnTo>
                  <a:lnTo>
                    <a:pt x="9" y="4"/>
                  </a:lnTo>
                  <a:lnTo>
                    <a:pt x="16" y="11"/>
                  </a:lnTo>
                  <a:lnTo>
                    <a:pt x="25" y="22"/>
                  </a:lnTo>
                  <a:lnTo>
                    <a:pt x="36" y="33"/>
                  </a:lnTo>
                  <a:lnTo>
                    <a:pt x="48" y="47"/>
                  </a:lnTo>
                  <a:lnTo>
                    <a:pt x="63" y="59"/>
                  </a:lnTo>
                  <a:lnTo>
                    <a:pt x="80" y="70"/>
                  </a:lnTo>
                  <a:lnTo>
                    <a:pt x="104" y="81"/>
                  </a:lnTo>
                  <a:lnTo>
                    <a:pt x="129" y="87"/>
                  </a:lnTo>
                  <a:lnTo>
                    <a:pt x="153" y="93"/>
                  </a:lnTo>
                  <a:lnTo>
                    <a:pt x="176" y="98"/>
                  </a:lnTo>
                  <a:lnTo>
                    <a:pt x="196" y="107"/>
                  </a:lnTo>
                  <a:lnTo>
                    <a:pt x="214" y="121"/>
                  </a:lnTo>
                  <a:lnTo>
                    <a:pt x="226" y="142"/>
                  </a:lnTo>
                  <a:lnTo>
                    <a:pt x="235" y="173"/>
                  </a:lnTo>
                  <a:lnTo>
                    <a:pt x="237" y="160"/>
                  </a:lnTo>
                  <a:lnTo>
                    <a:pt x="243" y="148"/>
                  </a:lnTo>
                  <a:lnTo>
                    <a:pt x="251" y="135"/>
                  </a:lnTo>
                  <a:lnTo>
                    <a:pt x="260" y="123"/>
                  </a:lnTo>
                  <a:lnTo>
                    <a:pt x="273" y="114"/>
                  </a:lnTo>
                  <a:lnTo>
                    <a:pt x="288" y="107"/>
                  </a:lnTo>
                  <a:lnTo>
                    <a:pt x="306" y="103"/>
                  </a:lnTo>
                  <a:lnTo>
                    <a:pt x="325" y="103"/>
                  </a:lnTo>
                  <a:lnTo>
                    <a:pt x="344" y="109"/>
                  </a:lnTo>
                  <a:lnTo>
                    <a:pt x="360" y="121"/>
                  </a:lnTo>
                  <a:lnTo>
                    <a:pt x="372" y="138"/>
                  </a:lnTo>
                  <a:lnTo>
                    <a:pt x="381" y="160"/>
                  </a:lnTo>
                  <a:lnTo>
                    <a:pt x="387" y="186"/>
                  </a:lnTo>
                  <a:lnTo>
                    <a:pt x="390" y="213"/>
                  </a:lnTo>
                  <a:lnTo>
                    <a:pt x="389" y="242"/>
                  </a:lnTo>
                  <a:lnTo>
                    <a:pt x="385" y="270"/>
                  </a:lnTo>
                  <a:lnTo>
                    <a:pt x="384" y="261"/>
                  </a:lnTo>
                  <a:lnTo>
                    <a:pt x="380" y="250"/>
                  </a:lnTo>
                  <a:lnTo>
                    <a:pt x="375" y="239"/>
                  </a:lnTo>
                  <a:lnTo>
                    <a:pt x="368" y="230"/>
                  </a:lnTo>
                  <a:lnTo>
                    <a:pt x="360" y="224"/>
                  </a:lnTo>
                  <a:lnTo>
                    <a:pt x="349" y="222"/>
                  </a:lnTo>
                  <a:lnTo>
                    <a:pt x="338" y="224"/>
                  </a:lnTo>
                  <a:lnTo>
                    <a:pt x="325" y="233"/>
                  </a:lnTo>
                  <a:lnTo>
                    <a:pt x="309" y="252"/>
                  </a:lnTo>
                  <a:lnTo>
                    <a:pt x="302" y="275"/>
                  </a:lnTo>
                  <a:lnTo>
                    <a:pt x="301" y="300"/>
                  </a:lnTo>
                  <a:lnTo>
                    <a:pt x="305" y="324"/>
                  </a:lnTo>
                  <a:lnTo>
                    <a:pt x="311" y="349"/>
                  </a:lnTo>
                  <a:lnTo>
                    <a:pt x="319" y="373"/>
                  </a:lnTo>
                  <a:lnTo>
                    <a:pt x="327" y="393"/>
                  </a:lnTo>
                  <a:lnTo>
                    <a:pt x="333" y="407"/>
                  </a:lnTo>
                  <a:lnTo>
                    <a:pt x="339" y="419"/>
                  </a:lnTo>
                  <a:lnTo>
                    <a:pt x="347" y="431"/>
                  </a:lnTo>
                  <a:lnTo>
                    <a:pt x="354" y="444"/>
                  </a:lnTo>
                  <a:lnTo>
                    <a:pt x="361" y="455"/>
                  </a:lnTo>
                  <a:lnTo>
                    <a:pt x="367" y="466"/>
                  </a:lnTo>
                  <a:lnTo>
                    <a:pt x="372" y="476"/>
                  </a:lnTo>
                  <a:lnTo>
                    <a:pt x="377" y="484"/>
                  </a:lnTo>
                  <a:lnTo>
                    <a:pt x="378" y="489"/>
                  </a:lnTo>
                  <a:lnTo>
                    <a:pt x="373" y="487"/>
                  </a:lnTo>
                  <a:lnTo>
                    <a:pt x="367" y="481"/>
                  </a:lnTo>
                  <a:lnTo>
                    <a:pt x="360" y="475"/>
                  </a:lnTo>
                  <a:lnTo>
                    <a:pt x="351" y="467"/>
                  </a:lnTo>
                  <a:lnTo>
                    <a:pt x="342" y="458"/>
                  </a:lnTo>
                  <a:lnTo>
                    <a:pt x="333" y="449"/>
                  </a:lnTo>
                  <a:lnTo>
                    <a:pt x="324" y="441"/>
                  </a:lnTo>
                  <a:lnTo>
                    <a:pt x="314" y="433"/>
                  </a:lnTo>
                  <a:lnTo>
                    <a:pt x="302" y="424"/>
                  </a:lnTo>
                  <a:lnTo>
                    <a:pt x="288" y="414"/>
                  </a:lnTo>
                  <a:lnTo>
                    <a:pt x="270" y="404"/>
                  </a:lnTo>
                  <a:lnTo>
                    <a:pt x="251" y="394"/>
                  </a:lnTo>
                  <a:lnTo>
                    <a:pt x="230" y="390"/>
                  </a:lnTo>
                  <a:lnTo>
                    <a:pt x="211" y="391"/>
                  </a:lnTo>
                  <a:lnTo>
                    <a:pt x="193" y="402"/>
                  </a:lnTo>
                  <a:lnTo>
                    <a:pt x="178" y="421"/>
                  </a:lnTo>
                  <a:lnTo>
                    <a:pt x="172" y="438"/>
                  </a:lnTo>
                  <a:lnTo>
                    <a:pt x="170" y="452"/>
                  </a:lnTo>
                  <a:lnTo>
                    <a:pt x="172" y="466"/>
                  </a:lnTo>
                  <a:lnTo>
                    <a:pt x="177" y="476"/>
                  </a:lnTo>
                  <a:lnTo>
                    <a:pt x="184" y="486"/>
                  </a:lnTo>
                  <a:lnTo>
                    <a:pt x="192" y="492"/>
                  </a:lnTo>
                  <a:lnTo>
                    <a:pt x="200" y="497"/>
                  </a:lnTo>
                  <a:lnTo>
                    <a:pt x="207" y="498"/>
                  </a:lnTo>
                  <a:lnTo>
                    <a:pt x="186" y="503"/>
                  </a:lnTo>
                  <a:lnTo>
                    <a:pt x="164" y="504"/>
                  </a:lnTo>
                  <a:lnTo>
                    <a:pt x="142" y="501"/>
                  </a:lnTo>
                  <a:lnTo>
                    <a:pt x="123" y="493"/>
                  </a:lnTo>
                  <a:lnTo>
                    <a:pt x="106" y="481"/>
                  </a:lnTo>
                  <a:lnTo>
                    <a:pt x="93" y="466"/>
                  </a:lnTo>
                  <a:lnTo>
                    <a:pt x="84" y="445"/>
                  </a:lnTo>
                  <a:lnTo>
                    <a:pt x="79" y="421"/>
                  </a:lnTo>
                  <a:lnTo>
                    <a:pt x="79" y="396"/>
                  </a:lnTo>
                  <a:lnTo>
                    <a:pt x="81" y="374"/>
                  </a:lnTo>
                  <a:lnTo>
                    <a:pt x="87" y="354"/>
                  </a:lnTo>
                  <a:lnTo>
                    <a:pt x="94" y="338"/>
                  </a:lnTo>
                  <a:lnTo>
                    <a:pt x="103" y="324"/>
                  </a:lnTo>
                  <a:lnTo>
                    <a:pt x="112" y="315"/>
                  </a:lnTo>
                  <a:lnTo>
                    <a:pt x="122" y="309"/>
                  </a:lnTo>
                  <a:lnTo>
                    <a:pt x="132" y="306"/>
                  </a:lnTo>
                  <a:lnTo>
                    <a:pt x="109" y="295"/>
                  </a:lnTo>
                  <a:lnTo>
                    <a:pt x="92" y="278"/>
                  </a:lnTo>
                  <a:lnTo>
                    <a:pt x="82" y="255"/>
                  </a:lnTo>
                  <a:lnTo>
                    <a:pt x="75" y="228"/>
                  </a:lnTo>
                  <a:lnTo>
                    <a:pt x="72" y="199"/>
                  </a:lnTo>
                  <a:lnTo>
                    <a:pt x="67" y="168"/>
                  </a:lnTo>
                  <a:lnTo>
                    <a:pt x="62" y="135"/>
                  </a:lnTo>
                  <a:lnTo>
                    <a:pt x="54" y="104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31" y="39"/>
              <a:ext cx="826" cy="1068"/>
            </a:xfrm>
            <a:custGeom>
              <a:avLst/>
              <a:gdLst>
                <a:gd name="T0" fmla="*/ 97 w 826"/>
                <a:gd name="T1" fmla="*/ 589 h 1068"/>
                <a:gd name="T2" fmla="*/ 178 w 826"/>
                <a:gd name="T3" fmla="*/ 552 h 1068"/>
                <a:gd name="T4" fmla="*/ 258 w 826"/>
                <a:gd name="T5" fmla="*/ 550 h 1068"/>
                <a:gd name="T6" fmla="*/ 327 w 826"/>
                <a:gd name="T7" fmla="*/ 567 h 1068"/>
                <a:gd name="T8" fmla="*/ 350 w 826"/>
                <a:gd name="T9" fmla="*/ 535 h 1068"/>
                <a:gd name="T10" fmla="*/ 371 w 826"/>
                <a:gd name="T11" fmla="*/ 496 h 1068"/>
                <a:gd name="T12" fmla="*/ 396 w 826"/>
                <a:gd name="T13" fmla="*/ 465 h 1068"/>
                <a:gd name="T14" fmla="*/ 431 w 826"/>
                <a:gd name="T15" fmla="*/ 443 h 1068"/>
                <a:gd name="T16" fmla="*/ 423 w 826"/>
                <a:gd name="T17" fmla="*/ 311 h 1068"/>
                <a:gd name="T18" fmla="*/ 468 w 826"/>
                <a:gd name="T19" fmla="*/ 105 h 1068"/>
                <a:gd name="T20" fmla="*/ 568 w 826"/>
                <a:gd name="T21" fmla="*/ 20 h 1068"/>
                <a:gd name="T22" fmla="*/ 656 w 826"/>
                <a:gd name="T23" fmla="*/ 0 h 1068"/>
                <a:gd name="T24" fmla="*/ 734 w 826"/>
                <a:gd name="T25" fmla="*/ 20 h 1068"/>
                <a:gd name="T26" fmla="*/ 790 w 826"/>
                <a:gd name="T27" fmla="*/ 74 h 1068"/>
                <a:gd name="T28" fmla="*/ 826 w 826"/>
                <a:gd name="T29" fmla="*/ 222 h 1068"/>
                <a:gd name="T30" fmla="*/ 779 w 826"/>
                <a:gd name="T31" fmla="*/ 370 h 1068"/>
                <a:gd name="T32" fmla="*/ 710 w 826"/>
                <a:gd name="T33" fmla="*/ 392 h 1068"/>
                <a:gd name="T34" fmla="*/ 666 w 826"/>
                <a:gd name="T35" fmla="*/ 373 h 1068"/>
                <a:gd name="T36" fmla="*/ 668 w 826"/>
                <a:gd name="T37" fmla="*/ 356 h 1068"/>
                <a:gd name="T38" fmla="*/ 742 w 826"/>
                <a:gd name="T39" fmla="*/ 372 h 1068"/>
                <a:gd name="T40" fmla="*/ 808 w 826"/>
                <a:gd name="T41" fmla="*/ 291 h 1068"/>
                <a:gd name="T42" fmla="*/ 805 w 826"/>
                <a:gd name="T43" fmla="*/ 155 h 1068"/>
                <a:gd name="T44" fmla="*/ 743 w 826"/>
                <a:gd name="T45" fmla="*/ 80 h 1068"/>
                <a:gd name="T46" fmla="*/ 721 w 826"/>
                <a:gd name="T47" fmla="*/ 125 h 1068"/>
                <a:gd name="T48" fmla="*/ 680 w 826"/>
                <a:gd name="T49" fmla="*/ 152 h 1068"/>
                <a:gd name="T50" fmla="*/ 623 w 826"/>
                <a:gd name="T51" fmla="*/ 146 h 1068"/>
                <a:gd name="T52" fmla="*/ 588 w 826"/>
                <a:gd name="T53" fmla="*/ 104 h 1068"/>
                <a:gd name="T54" fmla="*/ 516 w 826"/>
                <a:gd name="T55" fmla="*/ 116 h 1068"/>
                <a:gd name="T56" fmla="*/ 455 w 826"/>
                <a:gd name="T57" fmla="*/ 209 h 1068"/>
                <a:gd name="T58" fmla="*/ 440 w 826"/>
                <a:gd name="T59" fmla="*/ 372 h 1068"/>
                <a:gd name="T60" fmla="*/ 492 w 826"/>
                <a:gd name="T61" fmla="*/ 516 h 1068"/>
                <a:gd name="T62" fmla="*/ 498 w 826"/>
                <a:gd name="T63" fmla="*/ 547 h 1068"/>
                <a:gd name="T64" fmla="*/ 470 w 826"/>
                <a:gd name="T65" fmla="*/ 522 h 1068"/>
                <a:gd name="T66" fmla="*/ 431 w 826"/>
                <a:gd name="T67" fmla="*/ 535 h 1068"/>
                <a:gd name="T68" fmla="*/ 406 w 826"/>
                <a:gd name="T69" fmla="*/ 618 h 1068"/>
                <a:gd name="T70" fmla="*/ 419 w 826"/>
                <a:gd name="T71" fmla="*/ 656 h 1068"/>
                <a:gd name="T72" fmla="*/ 388 w 826"/>
                <a:gd name="T73" fmla="*/ 626 h 1068"/>
                <a:gd name="T74" fmla="*/ 335 w 826"/>
                <a:gd name="T75" fmla="*/ 589 h 1068"/>
                <a:gd name="T76" fmla="*/ 270 w 826"/>
                <a:gd name="T77" fmla="*/ 566 h 1068"/>
                <a:gd name="T78" fmla="*/ 201 w 826"/>
                <a:gd name="T79" fmla="*/ 569 h 1068"/>
                <a:gd name="T80" fmla="*/ 120 w 826"/>
                <a:gd name="T81" fmla="*/ 623 h 1068"/>
                <a:gd name="T82" fmla="*/ 70 w 826"/>
                <a:gd name="T83" fmla="*/ 725 h 1068"/>
                <a:gd name="T84" fmla="*/ 99 w 826"/>
                <a:gd name="T85" fmla="*/ 780 h 1068"/>
                <a:gd name="T86" fmla="*/ 117 w 826"/>
                <a:gd name="T87" fmla="*/ 840 h 1068"/>
                <a:gd name="T88" fmla="*/ 109 w 826"/>
                <a:gd name="T89" fmla="*/ 910 h 1068"/>
                <a:gd name="T90" fmla="*/ 73 w 826"/>
                <a:gd name="T91" fmla="*/ 943 h 1068"/>
                <a:gd name="T92" fmla="*/ 81 w 826"/>
                <a:gd name="T93" fmla="*/ 1003 h 1068"/>
                <a:gd name="T94" fmla="*/ 166 w 826"/>
                <a:gd name="T95" fmla="*/ 1059 h 1068"/>
                <a:gd name="T96" fmla="*/ 269 w 826"/>
                <a:gd name="T97" fmla="*/ 1008 h 1068"/>
                <a:gd name="T98" fmla="*/ 285 w 826"/>
                <a:gd name="T99" fmla="*/ 904 h 1068"/>
                <a:gd name="T100" fmla="*/ 279 w 826"/>
                <a:gd name="T101" fmla="*/ 851 h 1068"/>
                <a:gd name="T102" fmla="*/ 303 w 826"/>
                <a:gd name="T103" fmla="*/ 935 h 1068"/>
                <a:gd name="T104" fmla="*/ 276 w 826"/>
                <a:gd name="T105" fmla="*/ 1025 h 1068"/>
                <a:gd name="T106" fmla="*/ 221 w 826"/>
                <a:gd name="T107" fmla="*/ 1063 h 1068"/>
                <a:gd name="T108" fmla="*/ 153 w 826"/>
                <a:gd name="T109" fmla="*/ 1067 h 1068"/>
                <a:gd name="T110" fmla="*/ 85 w 826"/>
                <a:gd name="T111" fmla="*/ 1042 h 1068"/>
                <a:gd name="T112" fmla="*/ 9 w 826"/>
                <a:gd name="T113" fmla="*/ 925 h 1068"/>
                <a:gd name="T114" fmla="*/ 23 w 826"/>
                <a:gd name="T115" fmla="*/ 705 h 10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6"/>
                <a:gd name="T175" fmla="*/ 0 h 1068"/>
                <a:gd name="T176" fmla="*/ 826 w 826"/>
                <a:gd name="T177" fmla="*/ 1068 h 10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6" h="1068">
                  <a:moveTo>
                    <a:pt x="47" y="651"/>
                  </a:moveTo>
                  <a:lnTo>
                    <a:pt x="63" y="626"/>
                  </a:lnTo>
                  <a:lnTo>
                    <a:pt x="79" y="606"/>
                  </a:lnTo>
                  <a:lnTo>
                    <a:pt x="97" y="589"/>
                  </a:lnTo>
                  <a:lnTo>
                    <a:pt x="117" y="577"/>
                  </a:lnTo>
                  <a:lnTo>
                    <a:pt x="137" y="566"/>
                  </a:lnTo>
                  <a:lnTo>
                    <a:pt x="157" y="558"/>
                  </a:lnTo>
                  <a:lnTo>
                    <a:pt x="178" y="552"/>
                  </a:lnTo>
                  <a:lnTo>
                    <a:pt x="198" y="549"/>
                  </a:lnTo>
                  <a:lnTo>
                    <a:pt x="219" y="547"/>
                  </a:lnTo>
                  <a:lnTo>
                    <a:pt x="239" y="547"/>
                  </a:lnTo>
                  <a:lnTo>
                    <a:pt x="258" y="550"/>
                  </a:lnTo>
                  <a:lnTo>
                    <a:pt x="278" y="553"/>
                  </a:lnTo>
                  <a:lnTo>
                    <a:pt x="296" y="556"/>
                  </a:lnTo>
                  <a:lnTo>
                    <a:pt x="311" y="561"/>
                  </a:lnTo>
                  <a:lnTo>
                    <a:pt x="327" y="567"/>
                  </a:lnTo>
                  <a:lnTo>
                    <a:pt x="340" y="572"/>
                  </a:lnTo>
                  <a:lnTo>
                    <a:pt x="342" y="558"/>
                  </a:lnTo>
                  <a:lnTo>
                    <a:pt x="345" y="546"/>
                  </a:lnTo>
                  <a:lnTo>
                    <a:pt x="350" y="535"/>
                  </a:lnTo>
                  <a:lnTo>
                    <a:pt x="354" y="522"/>
                  </a:lnTo>
                  <a:lnTo>
                    <a:pt x="359" y="513"/>
                  </a:lnTo>
                  <a:lnTo>
                    <a:pt x="365" y="504"/>
                  </a:lnTo>
                  <a:lnTo>
                    <a:pt x="371" y="496"/>
                  </a:lnTo>
                  <a:lnTo>
                    <a:pt x="377" y="488"/>
                  </a:lnTo>
                  <a:lnTo>
                    <a:pt x="382" y="480"/>
                  </a:lnTo>
                  <a:lnTo>
                    <a:pt x="389" y="473"/>
                  </a:lnTo>
                  <a:lnTo>
                    <a:pt x="396" y="465"/>
                  </a:lnTo>
                  <a:lnTo>
                    <a:pt x="404" y="459"/>
                  </a:lnTo>
                  <a:lnTo>
                    <a:pt x="412" y="453"/>
                  </a:lnTo>
                  <a:lnTo>
                    <a:pt x="422" y="448"/>
                  </a:lnTo>
                  <a:lnTo>
                    <a:pt x="431" y="443"/>
                  </a:lnTo>
                  <a:lnTo>
                    <a:pt x="442" y="442"/>
                  </a:lnTo>
                  <a:lnTo>
                    <a:pt x="434" y="404"/>
                  </a:lnTo>
                  <a:lnTo>
                    <a:pt x="428" y="361"/>
                  </a:lnTo>
                  <a:lnTo>
                    <a:pt x="423" y="311"/>
                  </a:lnTo>
                  <a:lnTo>
                    <a:pt x="424" y="259"/>
                  </a:lnTo>
                  <a:lnTo>
                    <a:pt x="430" y="204"/>
                  </a:lnTo>
                  <a:lnTo>
                    <a:pt x="444" y="153"/>
                  </a:lnTo>
                  <a:lnTo>
                    <a:pt x="468" y="105"/>
                  </a:lnTo>
                  <a:lnTo>
                    <a:pt x="503" y="63"/>
                  </a:lnTo>
                  <a:lnTo>
                    <a:pt x="524" y="46"/>
                  </a:lnTo>
                  <a:lnTo>
                    <a:pt x="545" y="31"/>
                  </a:lnTo>
                  <a:lnTo>
                    <a:pt x="568" y="20"/>
                  </a:lnTo>
                  <a:lnTo>
                    <a:pt x="590" y="11"/>
                  </a:lnTo>
                  <a:lnTo>
                    <a:pt x="612" y="4"/>
                  </a:lnTo>
                  <a:lnTo>
                    <a:pt x="634" y="1"/>
                  </a:lnTo>
                  <a:lnTo>
                    <a:pt x="656" y="0"/>
                  </a:lnTo>
                  <a:lnTo>
                    <a:pt x="676" y="1"/>
                  </a:lnTo>
                  <a:lnTo>
                    <a:pt x="697" y="6"/>
                  </a:lnTo>
                  <a:lnTo>
                    <a:pt x="716" y="12"/>
                  </a:lnTo>
                  <a:lnTo>
                    <a:pt x="734" y="20"/>
                  </a:lnTo>
                  <a:lnTo>
                    <a:pt x="751" y="31"/>
                  </a:lnTo>
                  <a:lnTo>
                    <a:pt x="765" y="43"/>
                  </a:lnTo>
                  <a:lnTo>
                    <a:pt x="778" y="57"/>
                  </a:lnTo>
                  <a:lnTo>
                    <a:pt x="790" y="74"/>
                  </a:lnTo>
                  <a:lnTo>
                    <a:pt x="799" y="91"/>
                  </a:lnTo>
                  <a:lnTo>
                    <a:pt x="812" y="132"/>
                  </a:lnTo>
                  <a:lnTo>
                    <a:pt x="821" y="175"/>
                  </a:lnTo>
                  <a:lnTo>
                    <a:pt x="826" y="222"/>
                  </a:lnTo>
                  <a:lnTo>
                    <a:pt x="825" y="265"/>
                  </a:lnTo>
                  <a:lnTo>
                    <a:pt x="818" y="307"/>
                  </a:lnTo>
                  <a:lnTo>
                    <a:pt x="803" y="342"/>
                  </a:lnTo>
                  <a:lnTo>
                    <a:pt x="779" y="370"/>
                  </a:lnTo>
                  <a:lnTo>
                    <a:pt x="748" y="389"/>
                  </a:lnTo>
                  <a:lnTo>
                    <a:pt x="736" y="392"/>
                  </a:lnTo>
                  <a:lnTo>
                    <a:pt x="723" y="394"/>
                  </a:lnTo>
                  <a:lnTo>
                    <a:pt x="710" y="392"/>
                  </a:lnTo>
                  <a:lnTo>
                    <a:pt x="697" y="389"/>
                  </a:lnTo>
                  <a:lnTo>
                    <a:pt x="684" y="384"/>
                  </a:lnTo>
                  <a:lnTo>
                    <a:pt x="675" y="380"/>
                  </a:lnTo>
                  <a:lnTo>
                    <a:pt x="666" y="373"/>
                  </a:lnTo>
                  <a:lnTo>
                    <a:pt x="660" y="367"/>
                  </a:lnTo>
                  <a:lnTo>
                    <a:pt x="658" y="363"/>
                  </a:lnTo>
                  <a:lnTo>
                    <a:pt x="662" y="358"/>
                  </a:lnTo>
                  <a:lnTo>
                    <a:pt x="668" y="356"/>
                  </a:lnTo>
                  <a:lnTo>
                    <a:pt x="677" y="360"/>
                  </a:lnTo>
                  <a:lnTo>
                    <a:pt x="699" y="369"/>
                  </a:lnTo>
                  <a:lnTo>
                    <a:pt x="721" y="372"/>
                  </a:lnTo>
                  <a:lnTo>
                    <a:pt x="742" y="372"/>
                  </a:lnTo>
                  <a:lnTo>
                    <a:pt x="761" y="364"/>
                  </a:lnTo>
                  <a:lnTo>
                    <a:pt x="779" y="349"/>
                  </a:lnTo>
                  <a:lnTo>
                    <a:pt x="795" y="325"/>
                  </a:lnTo>
                  <a:lnTo>
                    <a:pt x="808" y="291"/>
                  </a:lnTo>
                  <a:lnTo>
                    <a:pt x="818" y="248"/>
                  </a:lnTo>
                  <a:lnTo>
                    <a:pt x="819" y="215"/>
                  </a:lnTo>
                  <a:lnTo>
                    <a:pt x="814" y="184"/>
                  </a:lnTo>
                  <a:lnTo>
                    <a:pt x="805" y="155"/>
                  </a:lnTo>
                  <a:lnTo>
                    <a:pt x="790" y="128"/>
                  </a:lnTo>
                  <a:lnTo>
                    <a:pt x="775" y="107"/>
                  </a:lnTo>
                  <a:lnTo>
                    <a:pt x="759" y="90"/>
                  </a:lnTo>
                  <a:lnTo>
                    <a:pt x="743" y="80"/>
                  </a:lnTo>
                  <a:lnTo>
                    <a:pt x="730" y="79"/>
                  </a:lnTo>
                  <a:lnTo>
                    <a:pt x="729" y="97"/>
                  </a:lnTo>
                  <a:lnTo>
                    <a:pt x="725" y="113"/>
                  </a:lnTo>
                  <a:lnTo>
                    <a:pt x="721" y="125"/>
                  </a:lnTo>
                  <a:lnTo>
                    <a:pt x="713" y="136"/>
                  </a:lnTo>
                  <a:lnTo>
                    <a:pt x="704" y="144"/>
                  </a:lnTo>
                  <a:lnTo>
                    <a:pt x="693" y="149"/>
                  </a:lnTo>
                  <a:lnTo>
                    <a:pt x="680" y="152"/>
                  </a:lnTo>
                  <a:lnTo>
                    <a:pt x="665" y="153"/>
                  </a:lnTo>
                  <a:lnTo>
                    <a:pt x="650" y="152"/>
                  </a:lnTo>
                  <a:lnTo>
                    <a:pt x="636" y="150"/>
                  </a:lnTo>
                  <a:lnTo>
                    <a:pt x="623" y="146"/>
                  </a:lnTo>
                  <a:lnTo>
                    <a:pt x="612" y="138"/>
                  </a:lnTo>
                  <a:lnTo>
                    <a:pt x="603" y="130"/>
                  </a:lnTo>
                  <a:lnTo>
                    <a:pt x="594" y="118"/>
                  </a:lnTo>
                  <a:lnTo>
                    <a:pt x="588" y="104"/>
                  </a:lnTo>
                  <a:lnTo>
                    <a:pt x="585" y="87"/>
                  </a:lnTo>
                  <a:lnTo>
                    <a:pt x="560" y="91"/>
                  </a:lnTo>
                  <a:lnTo>
                    <a:pt x="537" y="101"/>
                  </a:lnTo>
                  <a:lnTo>
                    <a:pt x="516" y="116"/>
                  </a:lnTo>
                  <a:lnTo>
                    <a:pt x="497" y="135"/>
                  </a:lnTo>
                  <a:lnTo>
                    <a:pt x="482" y="156"/>
                  </a:lnTo>
                  <a:lnTo>
                    <a:pt x="467" y="181"/>
                  </a:lnTo>
                  <a:lnTo>
                    <a:pt x="455" y="209"/>
                  </a:lnTo>
                  <a:lnTo>
                    <a:pt x="446" y="237"/>
                  </a:lnTo>
                  <a:lnTo>
                    <a:pt x="437" y="284"/>
                  </a:lnTo>
                  <a:lnTo>
                    <a:pt x="435" y="328"/>
                  </a:lnTo>
                  <a:lnTo>
                    <a:pt x="440" y="372"/>
                  </a:lnTo>
                  <a:lnTo>
                    <a:pt x="449" y="414"/>
                  </a:lnTo>
                  <a:lnTo>
                    <a:pt x="461" y="453"/>
                  </a:lnTo>
                  <a:lnTo>
                    <a:pt x="477" y="487"/>
                  </a:lnTo>
                  <a:lnTo>
                    <a:pt x="492" y="516"/>
                  </a:lnTo>
                  <a:lnTo>
                    <a:pt x="508" y="539"/>
                  </a:lnTo>
                  <a:lnTo>
                    <a:pt x="507" y="542"/>
                  </a:lnTo>
                  <a:lnTo>
                    <a:pt x="503" y="547"/>
                  </a:lnTo>
                  <a:lnTo>
                    <a:pt x="498" y="547"/>
                  </a:lnTo>
                  <a:lnTo>
                    <a:pt x="490" y="538"/>
                  </a:lnTo>
                  <a:lnTo>
                    <a:pt x="485" y="530"/>
                  </a:lnTo>
                  <a:lnTo>
                    <a:pt x="478" y="525"/>
                  </a:lnTo>
                  <a:lnTo>
                    <a:pt x="470" y="522"/>
                  </a:lnTo>
                  <a:lnTo>
                    <a:pt x="461" y="521"/>
                  </a:lnTo>
                  <a:lnTo>
                    <a:pt x="452" y="522"/>
                  </a:lnTo>
                  <a:lnTo>
                    <a:pt x="442" y="527"/>
                  </a:lnTo>
                  <a:lnTo>
                    <a:pt x="431" y="535"/>
                  </a:lnTo>
                  <a:lnTo>
                    <a:pt x="422" y="546"/>
                  </a:lnTo>
                  <a:lnTo>
                    <a:pt x="407" y="570"/>
                  </a:lnTo>
                  <a:lnTo>
                    <a:pt x="402" y="595"/>
                  </a:lnTo>
                  <a:lnTo>
                    <a:pt x="406" y="618"/>
                  </a:lnTo>
                  <a:lnTo>
                    <a:pt x="416" y="634"/>
                  </a:lnTo>
                  <a:lnTo>
                    <a:pt x="423" y="645"/>
                  </a:lnTo>
                  <a:lnTo>
                    <a:pt x="422" y="651"/>
                  </a:lnTo>
                  <a:lnTo>
                    <a:pt x="419" y="656"/>
                  </a:lnTo>
                  <a:lnTo>
                    <a:pt x="417" y="657"/>
                  </a:lnTo>
                  <a:lnTo>
                    <a:pt x="408" y="648"/>
                  </a:lnTo>
                  <a:lnTo>
                    <a:pt x="399" y="637"/>
                  </a:lnTo>
                  <a:lnTo>
                    <a:pt x="388" y="626"/>
                  </a:lnTo>
                  <a:lnTo>
                    <a:pt x="376" y="617"/>
                  </a:lnTo>
                  <a:lnTo>
                    <a:pt x="363" y="606"/>
                  </a:lnTo>
                  <a:lnTo>
                    <a:pt x="350" y="597"/>
                  </a:lnTo>
                  <a:lnTo>
                    <a:pt x="335" y="589"/>
                  </a:lnTo>
                  <a:lnTo>
                    <a:pt x="320" y="581"/>
                  </a:lnTo>
                  <a:lnTo>
                    <a:pt x="304" y="573"/>
                  </a:lnTo>
                  <a:lnTo>
                    <a:pt x="287" y="569"/>
                  </a:lnTo>
                  <a:lnTo>
                    <a:pt x="270" y="566"/>
                  </a:lnTo>
                  <a:lnTo>
                    <a:pt x="254" y="563"/>
                  </a:lnTo>
                  <a:lnTo>
                    <a:pt x="236" y="563"/>
                  </a:lnTo>
                  <a:lnTo>
                    <a:pt x="219" y="566"/>
                  </a:lnTo>
                  <a:lnTo>
                    <a:pt x="201" y="569"/>
                  </a:lnTo>
                  <a:lnTo>
                    <a:pt x="183" y="577"/>
                  </a:lnTo>
                  <a:lnTo>
                    <a:pt x="161" y="589"/>
                  </a:lnTo>
                  <a:lnTo>
                    <a:pt x="139" y="605"/>
                  </a:lnTo>
                  <a:lnTo>
                    <a:pt x="120" y="623"/>
                  </a:lnTo>
                  <a:lnTo>
                    <a:pt x="103" y="645"/>
                  </a:lnTo>
                  <a:lnTo>
                    <a:pt x="89" y="668"/>
                  </a:lnTo>
                  <a:lnTo>
                    <a:pt x="77" y="696"/>
                  </a:lnTo>
                  <a:lnTo>
                    <a:pt x="70" y="725"/>
                  </a:lnTo>
                  <a:lnTo>
                    <a:pt x="66" y="756"/>
                  </a:lnTo>
                  <a:lnTo>
                    <a:pt x="79" y="761"/>
                  </a:lnTo>
                  <a:lnTo>
                    <a:pt x="90" y="769"/>
                  </a:lnTo>
                  <a:lnTo>
                    <a:pt x="99" y="780"/>
                  </a:lnTo>
                  <a:lnTo>
                    <a:pt x="106" y="792"/>
                  </a:lnTo>
                  <a:lnTo>
                    <a:pt x="111" y="806"/>
                  </a:lnTo>
                  <a:lnTo>
                    <a:pt x="114" y="823"/>
                  </a:lnTo>
                  <a:lnTo>
                    <a:pt x="117" y="840"/>
                  </a:lnTo>
                  <a:lnTo>
                    <a:pt x="117" y="860"/>
                  </a:lnTo>
                  <a:lnTo>
                    <a:pt x="115" y="879"/>
                  </a:lnTo>
                  <a:lnTo>
                    <a:pt x="113" y="896"/>
                  </a:lnTo>
                  <a:lnTo>
                    <a:pt x="109" y="910"/>
                  </a:lnTo>
                  <a:lnTo>
                    <a:pt x="103" y="922"/>
                  </a:lnTo>
                  <a:lnTo>
                    <a:pt x="96" y="932"/>
                  </a:lnTo>
                  <a:lnTo>
                    <a:pt x="85" y="938"/>
                  </a:lnTo>
                  <a:lnTo>
                    <a:pt x="73" y="943"/>
                  </a:lnTo>
                  <a:lnTo>
                    <a:pt x="59" y="944"/>
                  </a:lnTo>
                  <a:lnTo>
                    <a:pt x="61" y="961"/>
                  </a:lnTo>
                  <a:lnTo>
                    <a:pt x="69" y="981"/>
                  </a:lnTo>
                  <a:lnTo>
                    <a:pt x="81" y="1003"/>
                  </a:lnTo>
                  <a:lnTo>
                    <a:pt x="99" y="1023"/>
                  </a:lnTo>
                  <a:lnTo>
                    <a:pt x="118" y="1040"/>
                  </a:lnTo>
                  <a:lnTo>
                    <a:pt x="141" y="1053"/>
                  </a:lnTo>
                  <a:lnTo>
                    <a:pt x="166" y="1059"/>
                  </a:lnTo>
                  <a:lnTo>
                    <a:pt x="191" y="1057"/>
                  </a:lnTo>
                  <a:lnTo>
                    <a:pt x="225" y="1045"/>
                  </a:lnTo>
                  <a:lnTo>
                    <a:pt x="251" y="1028"/>
                  </a:lnTo>
                  <a:lnTo>
                    <a:pt x="269" y="1008"/>
                  </a:lnTo>
                  <a:lnTo>
                    <a:pt x="281" y="984"/>
                  </a:lnTo>
                  <a:lnTo>
                    <a:pt x="287" y="960"/>
                  </a:lnTo>
                  <a:lnTo>
                    <a:pt x="287" y="932"/>
                  </a:lnTo>
                  <a:lnTo>
                    <a:pt x="285" y="904"/>
                  </a:lnTo>
                  <a:lnTo>
                    <a:pt x="278" y="876"/>
                  </a:lnTo>
                  <a:lnTo>
                    <a:pt x="275" y="863"/>
                  </a:lnTo>
                  <a:lnTo>
                    <a:pt x="275" y="856"/>
                  </a:lnTo>
                  <a:lnTo>
                    <a:pt x="279" y="851"/>
                  </a:lnTo>
                  <a:lnTo>
                    <a:pt x="284" y="854"/>
                  </a:lnTo>
                  <a:lnTo>
                    <a:pt x="292" y="873"/>
                  </a:lnTo>
                  <a:lnTo>
                    <a:pt x="299" y="901"/>
                  </a:lnTo>
                  <a:lnTo>
                    <a:pt x="303" y="935"/>
                  </a:lnTo>
                  <a:lnTo>
                    <a:pt x="300" y="967"/>
                  </a:lnTo>
                  <a:lnTo>
                    <a:pt x="294" y="989"/>
                  </a:lnTo>
                  <a:lnTo>
                    <a:pt x="286" y="1008"/>
                  </a:lnTo>
                  <a:lnTo>
                    <a:pt x="276" y="1025"/>
                  </a:lnTo>
                  <a:lnTo>
                    <a:pt x="264" y="1039"/>
                  </a:lnTo>
                  <a:lnTo>
                    <a:pt x="251" y="1048"/>
                  </a:lnTo>
                  <a:lnTo>
                    <a:pt x="237" y="1057"/>
                  </a:lnTo>
                  <a:lnTo>
                    <a:pt x="221" y="1063"/>
                  </a:lnTo>
                  <a:lnTo>
                    <a:pt x="204" y="1067"/>
                  </a:lnTo>
                  <a:lnTo>
                    <a:pt x="187" y="1068"/>
                  </a:lnTo>
                  <a:lnTo>
                    <a:pt x="171" y="1068"/>
                  </a:lnTo>
                  <a:lnTo>
                    <a:pt x="153" y="1067"/>
                  </a:lnTo>
                  <a:lnTo>
                    <a:pt x="135" y="1062"/>
                  </a:lnTo>
                  <a:lnTo>
                    <a:pt x="118" y="1057"/>
                  </a:lnTo>
                  <a:lnTo>
                    <a:pt x="101" y="1050"/>
                  </a:lnTo>
                  <a:lnTo>
                    <a:pt x="85" y="1042"/>
                  </a:lnTo>
                  <a:lnTo>
                    <a:pt x="70" y="1032"/>
                  </a:lnTo>
                  <a:lnTo>
                    <a:pt x="43" y="1006"/>
                  </a:lnTo>
                  <a:lnTo>
                    <a:pt x="23" y="970"/>
                  </a:lnTo>
                  <a:lnTo>
                    <a:pt x="9" y="925"/>
                  </a:lnTo>
                  <a:lnTo>
                    <a:pt x="0" y="874"/>
                  </a:lnTo>
                  <a:lnTo>
                    <a:pt x="0" y="820"/>
                  </a:lnTo>
                  <a:lnTo>
                    <a:pt x="7" y="763"/>
                  </a:lnTo>
                  <a:lnTo>
                    <a:pt x="23" y="705"/>
                  </a:lnTo>
                  <a:lnTo>
                    <a:pt x="47" y="65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382" y="496"/>
              <a:ext cx="126" cy="163"/>
            </a:xfrm>
            <a:custGeom>
              <a:avLst/>
              <a:gdLst>
                <a:gd name="T0" fmla="*/ 36 w 126"/>
                <a:gd name="T1" fmla="*/ 47 h 163"/>
                <a:gd name="T2" fmla="*/ 43 w 126"/>
                <a:gd name="T3" fmla="*/ 37 h 163"/>
                <a:gd name="T4" fmla="*/ 51 w 126"/>
                <a:gd name="T5" fmla="*/ 28 h 163"/>
                <a:gd name="T6" fmla="*/ 60 w 126"/>
                <a:gd name="T7" fmla="*/ 22 h 163"/>
                <a:gd name="T8" fmla="*/ 68 w 126"/>
                <a:gd name="T9" fmla="*/ 16 h 163"/>
                <a:gd name="T10" fmla="*/ 77 w 126"/>
                <a:gd name="T11" fmla="*/ 11 h 163"/>
                <a:gd name="T12" fmla="*/ 84 w 126"/>
                <a:gd name="T13" fmla="*/ 6 h 163"/>
                <a:gd name="T14" fmla="*/ 91 w 126"/>
                <a:gd name="T15" fmla="*/ 3 h 163"/>
                <a:gd name="T16" fmla="*/ 97 w 126"/>
                <a:gd name="T17" fmla="*/ 0 h 163"/>
                <a:gd name="T18" fmla="*/ 102 w 126"/>
                <a:gd name="T19" fmla="*/ 6 h 163"/>
                <a:gd name="T20" fmla="*/ 107 w 126"/>
                <a:gd name="T21" fmla="*/ 17 h 163"/>
                <a:gd name="T22" fmla="*/ 115 w 126"/>
                <a:gd name="T23" fmla="*/ 31 h 163"/>
                <a:gd name="T24" fmla="*/ 126 w 126"/>
                <a:gd name="T25" fmla="*/ 50 h 163"/>
                <a:gd name="T26" fmla="*/ 116 w 126"/>
                <a:gd name="T27" fmla="*/ 45 h 163"/>
                <a:gd name="T28" fmla="*/ 107 w 126"/>
                <a:gd name="T29" fmla="*/ 44 h 163"/>
                <a:gd name="T30" fmla="*/ 98 w 126"/>
                <a:gd name="T31" fmla="*/ 42 h 163"/>
                <a:gd name="T32" fmla="*/ 89 w 126"/>
                <a:gd name="T33" fmla="*/ 44 h 163"/>
                <a:gd name="T34" fmla="*/ 80 w 126"/>
                <a:gd name="T35" fmla="*/ 47 h 163"/>
                <a:gd name="T36" fmla="*/ 71 w 126"/>
                <a:gd name="T37" fmla="*/ 51 h 163"/>
                <a:gd name="T38" fmla="*/ 62 w 126"/>
                <a:gd name="T39" fmla="*/ 59 h 163"/>
                <a:gd name="T40" fmla="*/ 53 w 126"/>
                <a:gd name="T41" fmla="*/ 68 h 163"/>
                <a:gd name="T42" fmla="*/ 39 w 126"/>
                <a:gd name="T43" fmla="*/ 93 h 163"/>
                <a:gd name="T44" fmla="*/ 33 w 126"/>
                <a:gd name="T45" fmla="*/ 118 h 163"/>
                <a:gd name="T46" fmla="*/ 33 w 126"/>
                <a:gd name="T47" fmla="*/ 141 h 163"/>
                <a:gd name="T48" fmla="*/ 38 w 126"/>
                <a:gd name="T49" fmla="*/ 163 h 163"/>
                <a:gd name="T50" fmla="*/ 31 w 126"/>
                <a:gd name="T51" fmla="*/ 155 h 163"/>
                <a:gd name="T52" fmla="*/ 24 w 126"/>
                <a:gd name="T53" fmla="*/ 149 h 163"/>
                <a:gd name="T54" fmla="*/ 18 w 126"/>
                <a:gd name="T55" fmla="*/ 143 h 163"/>
                <a:gd name="T56" fmla="*/ 13 w 126"/>
                <a:gd name="T57" fmla="*/ 138 h 163"/>
                <a:gd name="T58" fmla="*/ 8 w 126"/>
                <a:gd name="T59" fmla="*/ 135 h 163"/>
                <a:gd name="T60" fmla="*/ 5 w 126"/>
                <a:gd name="T61" fmla="*/ 132 h 163"/>
                <a:gd name="T62" fmla="*/ 2 w 126"/>
                <a:gd name="T63" fmla="*/ 129 h 163"/>
                <a:gd name="T64" fmla="*/ 0 w 126"/>
                <a:gd name="T65" fmla="*/ 126 h 163"/>
                <a:gd name="T66" fmla="*/ 2 w 126"/>
                <a:gd name="T67" fmla="*/ 118 h 163"/>
                <a:gd name="T68" fmla="*/ 5 w 126"/>
                <a:gd name="T69" fmla="*/ 109 h 163"/>
                <a:gd name="T70" fmla="*/ 7 w 126"/>
                <a:gd name="T71" fmla="*/ 99 h 163"/>
                <a:gd name="T72" fmla="*/ 11 w 126"/>
                <a:gd name="T73" fmla="*/ 89 h 163"/>
                <a:gd name="T74" fmla="*/ 15 w 126"/>
                <a:gd name="T75" fmla="*/ 78 h 163"/>
                <a:gd name="T76" fmla="*/ 21 w 126"/>
                <a:gd name="T77" fmla="*/ 67 h 163"/>
                <a:gd name="T78" fmla="*/ 27 w 126"/>
                <a:gd name="T79" fmla="*/ 58 h 163"/>
                <a:gd name="T80" fmla="*/ 36 w 126"/>
                <a:gd name="T81" fmla="*/ 47 h 1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6"/>
                <a:gd name="T124" fmla="*/ 0 h 163"/>
                <a:gd name="T125" fmla="*/ 126 w 126"/>
                <a:gd name="T126" fmla="*/ 163 h 1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6" h="163">
                  <a:moveTo>
                    <a:pt x="36" y="47"/>
                  </a:moveTo>
                  <a:lnTo>
                    <a:pt x="43" y="37"/>
                  </a:lnTo>
                  <a:lnTo>
                    <a:pt x="51" y="28"/>
                  </a:lnTo>
                  <a:lnTo>
                    <a:pt x="60" y="22"/>
                  </a:lnTo>
                  <a:lnTo>
                    <a:pt x="68" y="16"/>
                  </a:lnTo>
                  <a:lnTo>
                    <a:pt x="77" y="11"/>
                  </a:lnTo>
                  <a:lnTo>
                    <a:pt x="84" y="6"/>
                  </a:lnTo>
                  <a:lnTo>
                    <a:pt x="91" y="3"/>
                  </a:lnTo>
                  <a:lnTo>
                    <a:pt x="97" y="0"/>
                  </a:lnTo>
                  <a:lnTo>
                    <a:pt x="102" y="6"/>
                  </a:lnTo>
                  <a:lnTo>
                    <a:pt x="107" y="17"/>
                  </a:lnTo>
                  <a:lnTo>
                    <a:pt x="115" y="31"/>
                  </a:lnTo>
                  <a:lnTo>
                    <a:pt x="126" y="50"/>
                  </a:lnTo>
                  <a:lnTo>
                    <a:pt x="116" y="45"/>
                  </a:lnTo>
                  <a:lnTo>
                    <a:pt x="107" y="44"/>
                  </a:lnTo>
                  <a:lnTo>
                    <a:pt x="98" y="42"/>
                  </a:lnTo>
                  <a:lnTo>
                    <a:pt x="89" y="44"/>
                  </a:lnTo>
                  <a:lnTo>
                    <a:pt x="80" y="47"/>
                  </a:lnTo>
                  <a:lnTo>
                    <a:pt x="71" y="51"/>
                  </a:lnTo>
                  <a:lnTo>
                    <a:pt x="62" y="59"/>
                  </a:lnTo>
                  <a:lnTo>
                    <a:pt x="53" y="68"/>
                  </a:lnTo>
                  <a:lnTo>
                    <a:pt x="39" y="93"/>
                  </a:lnTo>
                  <a:lnTo>
                    <a:pt x="33" y="118"/>
                  </a:lnTo>
                  <a:lnTo>
                    <a:pt x="33" y="141"/>
                  </a:lnTo>
                  <a:lnTo>
                    <a:pt x="38" y="163"/>
                  </a:lnTo>
                  <a:lnTo>
                    <a:pt x="31" y="155"/>
                  </a:lnTo>
                  <a:lnTo>
                    <a:pt x="24" y="149"/>
                  </a:lnTo>
                  <a:lnTo>
                    <a:pt x="18" y="143"/>
                  </a:lnTo>
                  <a:lnTo>
                    <a:pt x="13" y="138"/>
                  </a:lnTo>
                  <a:lnTo>
                    <a:pt x="8" y="135"/>
                  </a:lnTo>
                  <a:lnTo>
                    <a:pt x="5" y="132"/>
                  </a:lnTo>
                  <a:lnTo>
                    <a:pt x="2" y="129"/>
                  </a:lnTo>
                  <a:lnTo>
                    <a:pt x="0" y="126"/>
                  </a:lnTo>
                  <a:lnTo>
                    <a:pt x="2" y="118"/>
                  </a:lnTo>
                  <a:lnTo>
                    <a:pt x="5" y="109"/>
                  </a:lnTo>
                  <a:lnTo>
                    <a:pt x="7" y="99"/>
                  </a:lnTo>
                  <a:lnTo>
                    <a:pt x="11" y="89"/>
                  </a:lnTo>
                  <a:lnTo>
                    <a:pt x="15" y="78"/>
                  </a:lnTo>
                  <a:lnTo>
                    <a:pt x="21" y="67"/>
                  </a:lnTo>
                  <a:lnTo>
                    <a:pt x="27" y="58"/>
                  </a:lnTo>
                  <a:lnTo>
                    <a:pt x="36" y="47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549" y="412"/>
              <a:ext cx="159" cy="242"/>
            </a:xfrm>
            <a:custGeom>
              <a:avLst/>
              <a:gdLst>
                <a:gd name="T0" fmla="*/ 159 w 159"/>
                <a:gd name="T1" fmla="*/ 135 h 242"/>
                <a:gd name="T2" fmla="*/ 151 w 159"/>
                <a:gd name="T3" fmla="*/ 117 h 242"/>
                <a:gd name="T4" fmla="*/ 139 w 159"/>
                <a:gd name="T5" fmla="*/ 109 h 242"/>
                <a:gd name="T6" fmla="*/ 127 w 159"/>
                <a:gd name="T7" fmla="*/ 109 h 242"/>
                <a:gd name="T8" fmla="*/ 114 w 159"/>
                <a:gd name="T9" fmla="*/ 115 h 242"/>
                <a:gd name="T10" fmla="*/ 100 w 159"/>
                <a:gd name="T11" fmla="*/ 128 h 242"/>
                <a:gd name="T12" fmla="*/ 88 w 159"/>
                <a:gd name="T13" fmla="*/ 142 h 242"/>
                <a:gd name="T14" fmla="*/ 79 w 159"/>
                <a:gd name="T15" fmla="*/ 159 h 242"/>
                <a:gd name="T16" fmla="*/ 73 w 159"/>
                <a:gd name="T17" fmla="*/ 174 h 242"/>
                <a:gd name="T18" fmla="*/ 69 w 159"/>
                <a:gd name="T19" fmla="*/ 157 h 242"/>
                <a:gd name="T20" fmla="*/ 67 w 159"/>
                <a:gd name="T21" fmla="*/ 138 h 242"/>
                <a:gd name="T22" fmla="*/ 66 w 159"/>
                <a:gd name="T23" fmla="*/ 121 h 242"/>
                <a:gd name="T24" fmla="*/ 63 w 159"/>
                <a:gd name="T25" fmla="*/ 106 h 242"/>
                <a:gd name="T26" fmla="*/ 60 w 159"/>
                <a:gd name="T27" fmla="*/ 98 h 242"/>
                <a:gd name="T28" fmla="*/ 52 w 159"/>
                <a:gd name="T29" fmla="*/ 89 h 242"/>
                <a:gd name="T30" fmla="*/ 43 w 159"/>
                <a:gd name="T31" fmla="*/ 78 h 242"/>
                <a:gd name="T32" fmla="*/ 33 w 159"/>
                <a:gd name="T33" fmla="*/ 66 h 242"/>
                <a:gd name="T34" fmla="*/ 22 w 159"/>
                <a:gd name="T35" fmla="*/ 52 h 242"/>
                <a:gd name="T36" fmla="*/ 13 w 159"/>
                <a:gd name="T37" fmla="*/ 36 h 242"/>
                <a:gd name="T38" fmla="*/ 4 w 159"/>
                <a:gd name="T39" fmla="*/ 19 h 242"/>
                <a:gd name="T40" fmla="*/ 0 w 159"/>
                <a:gd name="T41" fmla="*/ 0 h 242"/>
                <a:gd name="T42" fmla="*/ 1 w 159"/>
                <a:gd name="T43" fmla="*/ 27 h 242"/>
                <a:gd name="T44" fmla="*/ 3 w 159"/>
                <a:gd name="T45" fmla="*/ 52 h 242"/>
                <a:gd name="T46" fmla="*/ 8 w 159"/>
                <a:gd name="T47" fmla="*/ 75 h 242"/>
                <a:gd name="T48" fmla="*/ 13 w 159"/>
                <a:gd name="T49" fmla="*/ 97 h 242"/>
                <a:gd name="T50" fmla="*/ 21 w 159"/>
                <a:gd name="T51" fmla="*/ 118 h 242"/>
                <a:gd name="T52" fmla="*/ 32 w 159"/>
                <a:gd name="T53" fmla="*/ 140 h 242"/>
                <a:gd name="T54" fmla="*/ 45 w 159"/>
                <a:gd name="T55" fmla="*/ 163 h 242"/>
                <a:gd name="T56" fmla="*/ 62 w 159"/>
                <a:gd name="T57" fmla="*/ 187 h 242"/>
                <a:gd name="T58" fmla="*/ 72 w 159"/>
                <a:gd name="T59" fmla="*/ 197 h 242"/>
                <a:gd name="T60" fmla="*/ 80 w 159"/>
                <a:gd name="T61" fmla="*/ 208 h 242"/>
                <a:gd name="T62" fmla="*/ 88 w 159"/>
                <a:gd name="T63" fmla="*/ 216 h 242"/>
                <a:gd name="T64" fmla="*/ 97 w 159"/>
                <a:gd name="T65" fmla="*/ 224 h 242"/>
                <a:gd name="T66" fmla="*/ 104 w 159"/>
                <a:gd name="T67" fmla="*/ 232 h 242"/>
                <a:gd name="T68" fmla="*/ 111 w 159"/>
                <a:gd name="T69" fmla="*/ 236 h 242"/>
                <a:gd name="T70" fmla="*/ 116 w 159"/>
                <a:gd name="T71" fmla="*/ 239 h 242"/>
                <a:gd name="T72" fmla="*/ 121 w 159"/>
                <a:gd name="T73" fmla="*/ 242 h 242"/>
                <a:gd name="T74" fmla="*/ 111 w 159"/>
                <a:gd name="T75" fmla="*/ 225 h 242"/>
                <a:gd name="T76" fmla="*/ 105 w 159"/>
                <a:gd name="T77" fmla="*/ 208 h 242"/>
                <a:gd name="T78" fmla="*/ 104 w 159"/>
                <a:gd name="T79" fmla="*/ 190 h 242"/>
                <a:gd name="T80" fmla="*/ 108 w 159"/>
                <a:gd name="T81" fmla="*/ 173 h 242"/>
                <a:gd name="T82" fmla="*/ 114 w 159"/>
                <a:gd name="T83" fmla="*/ 157 h 242"/>
                <a:gd name="T84" fmla="*/ 126 w 159"/>
                <a:gd name="T85" fmla="*/ 146 h 242"/>
                <a:gd name="T86" fmla="*/ 140 w 159"/>
                <a:gd name="T87" fmla="*/ 138 h 242"/>
                <a:gd name="T88" fmla="*/ 159 w 159"/>
                <a:gd name="T89" fmla="*/ 135 h 24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9"/>
                <a:gd name="T136" fmla="*/ 0 h 242"/>
                <a:gd name="T137" fmla="*/ 159 w 159"/>
                <a:gd name="T138" fmla="*/ 242 h 24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9" h="242">
                  <a:moveTo>
                    <a:pt x="159" y="135"/>
                  </a:moveTo>
                  <a:lnTo>
                    <a:pt x="151" y="117"/>
                  </a:lnTo>
                  <a:lnTo>
                    <a:pt x="139" y="109"/>
                  </a:lnTo>
                  <a:lnTo>
                    <a:pt x="127" y="109"/>
                  </a:lnTo>
                  <a:lnTo>
                    <a:pt x="114" y="115"/>
                  </a:lnTo>
                  <a:lnTo>
                    <a:pt x="100" y="128"/>
                  </a:lnTo>
                  <a:lnTo>
                    <a:pt x="88" y="142"/>
                  </a:lnTo>
                  <a:lnTo>
                    <a:pt x="79" y="159"/>
                  </a:lnTo>
                  <a:lnTo>
                    <a:pt x="73" y="174"/>
                  </a:lnTo>
                  <a:lnTo>
                    <a:pt x="69" y="157"/>
                  </a:lnTo>
                  <a:lnTo>
                    <a:pt x="67" y="138"/>
                  </a:lnTo>
                  <a:lnTo>
                    <a:pt x="66" y="121"/>
                  </a:lnTo>
                  <a:lnTo>
                    <a:pt x="63" y="106"/>
                  </a:lnTo>
                  <a:lnTo>
                    <a:pt x="60" y="98"/>
                  </a:lnTo>
                  <a:lnTo>
                    <a:pt x="52" y="89"/>
                  </a:lnTo>
                  <a:lnTo>
                    <a:pt x="43" y="78"/>
                  </a:lnTo>
                  <a:lnTo>
                    <a:pt x="33" y="66"/>
                  </a:lnTo>
                  <a:lnTo>
                    <a:pt x="22" y="52"/>
                  </a:lnTo>
                  <a:lnTo>
                    <a:pt x="13" y="36"/>
                  </a:lnTo>
                  <a:lnTo>
                    <a:pt x="4" y="19"/>
                  </a:lnTo>
                  <a:lnTo>
                    <a:pt x="0" y="0"/>
                  </a:lnTo>
                  <a:lnTo>
                    <a:pt x="1" y="27"/>
                  </a:lnTo>
                  <a:lnTo>
                    <a:pt x="3" y="52"/>
                  </a:lnTo>
                  <a:lnTo>
                    <a:pt x="8" y="75"/>
                  </a:lnTo>
                  <a:lnTo>
                    <a:pt x="13" y="97"/>
                  </a:lnTo>
                  <a:lnTo>
                    <a:pt x="21" y="118"/>
                  </a:lnTo>
                  <a:lnTo>
                    <a:pt x="32" y="140"/>
                  </a:lnTo>
                  <a:lnTo>
                    <a:pt x="45" y="163"/>
                  </a:lnTo>
                  <a:lnTo>
                    <a:pt x="62" y="187"/>
                  </a:lnTo>
                  <a:lnTo>
                    <a:pt x="72" y="197"/>
                  </a:lnTo>
                  <a:lnTo>
                    <a:pt x="80" y="208"/>
                  </a:lnTo>
                  <a:lnTo>
                    <a:pt x="88" y="216"/>
                  </a:lnTo>
                  <a:lnTo>
                    <a:pt x="97" y="224"/>
                  </a:lnTo>
                  <a:lnTo>
                    <a:pt x="104" y="232"/>
                  </a:lnTo>
                  <a:lnTo>
                    <a:pt x="111" y="236"/>
                  </a:lnTo>
                  <a:lnTo>
                    <a:pt x="116" y="239"/>
                  </a:lnTo>
                  <a:lnTo>
                    <a:pt x="121" y="242"/>
                  </a:lnTo>
                  <a:lnTo>
                    <a:pt x="111" y="225"/>
                  </a:lnTo>
                  <a:lnTo>
                    <a:pt x="105" y="208"/>
                  </a:lnTo>
                  <a:lnTo>
                    <a:pt x="104" y="190"/>
                  </a:lnTo>
                  <a:lnTo>
                    <a:pt x="108" y="173"/>
                  </a:lnTo>
                  <a:lnTo>
                    <a:pt x="114" y="157"/>
                  </a:lnTo>
                  <a:lnTo>
                    <a:pt x="126" y="146"/>
                  </a:lnTo>
                  <a:lnTo>
                    <a:pt x="140" y="138"/>
                  </a:lnTo>
                  <a:lnTo>
                    <a:pt x="159" y="135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auto">
            <a:xfrm>
              <a:off x="465" y="54"/>
              <a:ext cx="365" cy="224"/>
            </a:xfrm>
            <a:custGeom>
              <a:avLst/>
              <a:gdLst>
                <a:gd name="T0" fmla="*/ 360 w 365"/>
                <a:gd name="T1" fmla="*/ 87 h 224"/>
                <a:gd name="T2" fmla="*/ 335 w 365"/>
                <a:gd name="T3" fmla="*/ 50 h 224"/>
                <a:gd name="T4" fmla="*/ 294 w 365"/>
                <a:gd name="T5" fmla="*/ 19 h 224"/>
                <a:gd name="T6" fmla="*/ 238 w 365"/>
                <a:gd name="T7" fmla="*/ 2 h 224"/>
                <a:gd name="T8" fmla="*/ 186 w 365"/>
                <a:gd name="T9" fmla="*/ 3 h 224"/>
                <a:gd name="T10" fmla="*/ 144 w 365"/>
                <a:gd name="T11" fmla="*/ 16 h 224"/>
                <a:gd name="T12" fmla="*/ 108 w 365"/>
                <a:gd name="T13" fmla="*/ 37 h 224"/>
                <a:gd name="T14" fmla="*/ 75 w 365"/>
                <a:gd name="T15" fmla="*/ 64 h 224"/>
                <a:gd name="T16" fmla="*/ 49 w 365"/>
                <a:gd name="T17" fmla="*/ 96 h 224"/>
                <a:gd name="T18" fmla="*/ 27 w 365"/>
                <a:gd name="T19" fmla="*/ 131 h 224"/>
                <a:gd name="T20" fmla="*/ 12 w 365"/>
                <a:gd name="T21" fmla="*/ 168 h 224"/>
                <a:gd name="T22" fmla="*/ 2 w 365"/>
                <a:gd name="T23" fmla="*/ 205 h 224"/>
                <a:gd name="T24" fmla="*/ 9 w 365"/>
                <a:gd name="T25" fmla="*/ 199 h 224"/>
                <a:gd name="T26" fmla="*/ 33 w 365"/>
                <a:gd name="T27" fmla="*/ 148 h 224"/>
                <a:gd name="T28" fmla="*/ 64 w 365"/>
                <a:gd name="T29" fmla="*/ 101 h 224"/>
                <a:gd name="T30" fmla="*/ 109 w 365"/>
                <a:gd name="T31" fmla="*/ 65 h 224"/>
                <a:gd name="T32" fmla="*/ 175 w 365"/>
                <a:gd name="T33" fmla="*/ 45 h 224"/>
                <a:gd name="T34" fmla="*/ 187 w 365"/>
                <a:gd name="T35" fmla="*/ 48 h 224"/>
                <a:gd name="T36" fmla="*/ 181 w 365"/>
                <a:gd name="T37" fmla="*/ 62 h 224"/>
                <a:gd name="T38" fmla="*/ 175 w 365"/>
                <a:gd name="T39" fmla="*/ 78 h 224"/>
                <a:gd name="T40" fmla="*/ 178 w 365"/>
                <a:gd name="T41" fmla="*/ 101 h 224"/>
                <a:gd name="T42" fmla="*/ 196 w 365"/>
                <a:gd name="T43" fmla="*/ 121 h 224"/>
                <a:gd name="T44" fmla="*/ 226 w 365"/>
                <a:gd name="T45" fmla="*/ 131 h 224"/>
                <a:gd name="T46" fmla="*/ 257 w 365"/>
                <a:gd name="T47" fmla="*/ 121 h 224"/>
                <a:gd name="T48" fmla="*/ 273 w 365"/>
                <a:gd name="T49" fmla="*/ 101 h 224"/>
                <a:gd name="T50" fmla="*/ 276 w 365"/>
                <a:gd name="T51" fmla="*/ 81 h 224"/>
                <a:gd name="T52" fmla="*/ 261 w 365"/>
                <a:gd name="T53" fmla="*/ 70 h 224"/>
                <a:gd name="T54" fmla="*/ 253 w 365"/>
                <a:gd name="T55" fmla="*/ 64 h 224"/>
                <a:gd name="T56" fmla="*/ 258 w 365"/>
                <a:gd name="T57" fmla="*/ 50 h 224"/>
                <a:gd name="T58" fmla="*/ 279 w 365"/>
                <a:gd name="T59" fmla="*/ 50 h 224"/>
                <a:gd name="T60" fmla="*/ 305 w 365"/>
                <a:gd name="T61" fmla="*/ 55 h 224"/>
                <a:gd name="T62" fmla="*/ 332 w 365"/>
                <a:gd name="T63" fmla="*/ 70 h 224"/>
                <a:gd name="T64" fmla="*/ 365 w 365"/>
                <a:gd name="T65" fmla="*/ 106 h 22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5"/>
                <a:gd name="T100" fmla="*/ 0 h 224"/>
                <a:gd name="T101" fmla="*/ 365 w 365"/>
                <a:gd name="T102" fmla="*/ 224 h 22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5" h="224">
                  <a:moveTo>
                    <a:pt x="365" y="106"/>
                  </a:moveTo>
                  <a:lnTo>
                    <a:pt x="360" y="87"/>
                  </a:lnTo>
                  <a:lnTo>
                    <a:pt x="349" y="68"/>
                  </a:lnTo>
                  <a:lnTo>
                    <a:pt x="335" y="50"/>
                  </a:lnTo>
                  <a:lnTo>
                    <a:pt x="315" y="33"/>
                  </a:lnTo>
                  <a:lnTo>
                    <a:pt x="294" y="19"/>
                  </a:lnTo>
                  <a:lnTo>
                    <a:pt x="267" y="8"/>
                  </a:lnTo>
                  <a:lnTo>
                    <a:pt x="238" y="2"/>
                  </a:lnTo>
                  <a:lnTo>
                    <a:pt x="208" y="0"/>
                  </a:lnTo>
                  <a:lnTo>
                    <a:pt x="186" y="3"/>
                  </a:lnTo>
                  <a:lnTo>
                    <a:pt x="164" y="10"/>
                  </a:lnTo>
                  <a:lnTo>
                    <a:pt x="144" y="16"/>
                  </a:lnTo>
                  <a:lnTo>
                    <a:pt x="124" y="27"/>
                  </a:lnTo>
                  <a:lnTo>
                    <a:pt x="108" y="37"/>
                  </a:lnTo>
                  <a:lnTo>
                    <a:pt x="91" y="50"/>
                  </a:lnTo>
                  <a:lnTo>
                    <a:pt x="75" y="64"/>
                  </a:lnTo>
                  <a:lnTo>
                    <a:pt x="61" y="79"/>
                  </a:lnTo>
                  <a:lnTo>
                    <a:pt x="49" y="96"/>
                  </a:lnTo>
                  <a:lnTo>
                    <a:pt x="37" y="113"/>
                  </a:lnTo>
                  <a:lnTo>
                    <a:pt x="27" y="131"/>
                  </a:lnTo>
                  <a:lnTo>
                    <a:pt x="19" y="149"/>
                  </a:lnTo>
                  <a:lnTo>
                    <a:pt x="12" y="168"/>
                  </a:lnTo>
                  <a:lnTo>
                    <a:pt x="7" y="186"/>
                  </a:lnTo>
                  <a:lnTo>
                    <a:pt x="2" y="205"/>
                  </a:lnTo>
                  <a:lnTo>
                    <a:pt x="0" y="224"/>
                  </a:lnTo>
                  <a:lnTo>
                    <a:pt x="9" y="199"/>
                  </a:lnTo>
                  <a:lnTo>
                    <a:pt x="21" y="172"/>
                  </a:lnTo>
                  <a:lnTo>
                    <a:pt x="33" y="148"/>
                  </a:lnTo>
                  <a:lnTo>
                    <a:pt x="48" y="124"/>
                  </a:lnTo>
                  <a:lnTo>
                    <a:pt x="64" y="101"/>
                  </a:lnTo>
                  <a:lnTo>
                    <a:pt x="85" y="82"/>
                  </a:lnTo>
                  <a:lnTo>
                    <a:pt x="109" y="65"/>
                  </a:lnTo>
                  <a:lnTo>
                    <a:pt x="139" y="53"/>
                  </a:lnTo>
                  <a:lnTo>
                    <a:pt x="175" y="45"/>
                  </a:lnTo>
                  <a:lnTo>
                    <a:pt x="182" y="47"/>
                  </a:lnTo>
                  <a:lnTo>
                    <a:pt x="187" y="48"/>
                  </a:lnTo>
                  <a:lnTo>
                    <a:pt x="188" y="55"/>
                  </a:lnTo>
                  <a:lnTo>
                    <a:pt x="181" y="62"/>
                  </a:lnTo>
                  <a:lnTo>
                    <a:pt x="176" y="68"/>
                  </a:lnTo>
                  <a:lnTo>
                    <a:pt x="175" y="78"/>
                  </a:lnTo>
                  <a:lnTo>
                    <a:pt x="175" y="89"/>
                  </a:lnTo>
                  <a:lnTo>
                    <a:pt x="178" y="101"/>
                  </a:lnTo>
                  <a:lnTo>
                    <a:pt x="186" y="112"/>
                  </a:lnTo>
                  <a:lnTo>
                    <a:pt x="196" y="121"/>
                  </a:lnTo>
                  <a:lnTo>
                    <a:pt x="210" y="127"/>
                  </a:lnTo>
                  <a:lnTo>
                    <a:pt x="226" y="131"/>
                  </a:lnTo>
                  <a:lnTo>
                    <a:pt x="243" y="127"/>
                  </a:lnTo>
                  <a:lnTo>
                    <a:pt x="257" y="121"/>
                  </a:lnTo>
                  <a:lnTo>
                    <a:pt x="267" y="112"/>
                  </a:lnTo>
                  <a:lnTo>
                    <a:pt x="273" y="101"/>
                  </a:lnTo>
                  <a:lnTo>
                    <a:pt x="277" y="90"/>
                  </a:lnTo>
                  <a:lnTo>
                    <a:pt x="276" y="81"/>
                  </a:lnTo>
                  <a:lnTo>
                    <a:pt x="271" y="73"/>
                  </a:lnTo>
                  <a:lnTo>
                    <a:pt x="261" y="70"/>
                  </a:lnTo>
                  <a:lnTo>
                    <a:pt x="255" y="65"/>
                  </a:lnTo>
                  <a:lnTo>
                    <a:pt x="253" y="64"/>
                  </a:lnTo>
                  <a:lnTo>
                    <a:pt x="253" y="59"/>
                  </a:lnTo>
                  <a:lnTo>
                    <a:pt x="258" y="50"/>
                  </a:lnTo>
                  <a:lnTo>
                    <a:pt x="269" y="50"/>
                  </a:lnTo>
                  <a:lnTo>
                    <a:pt x="279" y="50"/>
                  </a:lnTo>
                  <a:lnTo>
                    <a:pt x="291" y="51"/>
                  </a:lnTo>
                  <a:lnTo>
                    <a:pt x="305" y="55"/>
                  </a:lnTo>
                  <a:lnTo>
                    <a:pt x="318" y="61"/>
                  </a:lnTo>
                  <a:lnTo>
                    <a:pt x="332" y="70"/>
                  </a:lnTo>
                  <a:lnTo>
                    <a:pt x="348" y="86"/>
                  </a:lnTo>
                  <a:lnTo>
                    <a:pt x="365" y="10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317" y="712"/>
              <a:ext cx="187" cy="206"/>
            </a:xfrm>
            <a:custGeom>
              <a:avLst/>
              <a:gdLst>
                <a:gd name="T0" fmla="*/ 104 w 187"/>
                <a:gd name="T1" fmla="*/ 206 h 206"/>
                <a:gd name="T2" fmla="*/ 90 w 187"/>
                <a:gd name="T3" fmla="*/ 195 h 206"/>
                <a:gd name="T4" fmla="*/ 84 w 187"/>
                <a:gd name="T5" fmla="*/ 180 h 206"/>
                <a:gd name="T6" fmla="*/ 84 w 187"/>
                <a:gd name="T7" fmla="*/ 164 h 206"/>
                <a:gd name="T8" fmla="*/ 89 w 187"/>
                <a:gd name="T9" fmla="*/ 147 h 206"/>
                <a:gd name="T10" fmla="*/ 98 w 187"/>
                <a:gd name="T11" fmla="*/ 130 h 206"/>
                <a:gd name="T12" fmla="*/ 109 w 187"/>
                <a:gd name="T13" fmla="*/ 114 h 206"/>
                <a:gd name="T14" fmla="*/ 122 w 187"/>
                <a:gd name="T15" fmla="*/ 102 h 206"/>
                <a:gd name="T16" fmla="*/ 134 w 187"/>
                <a:gd name="T17" fmla="*/ 94 h 206"/>
                <a:gd name="T18" fmla="*/ 127 w 187"/>
                <a:gd name="T19" fmla="*/ 91 h 206"/>
                <a:gd name="T20" fmla="*/ 120 w 187"/>
                <a:gd name="T21" fmla="*/ 88 h 206"/>
                <a:gd name="T22" fmla="*/ 113 w 187"/>
                <a:gd name="T23" fmla="*/ 88 h 206"/>
                <a:gd name="T24" fmla="*/ 107 w 187"/>
                <a:gd name="T25" fmla="*/ 87 h 206"/>
                <a:gd name="T26" fmla="*/ 100 w 187"/>
                <a:gd name="T27" fmla="*/ 87 h 206"/>
                <a:gd name="T28" fmla="*/ 94 w 187"/>
                <a:gd name="T29" fmla="*/ 85 h 206"/>
                <a:gd name="T30" fmla="*/ 88 w 187"/>
                <a:gd name="T31" fmla="*/ 83 h 206"/>
                <a:gd name="T32" fmla="*/ 82 w 187"/>
                <a:gd name="T33" fmla="*/ 82 h 206"/>
                <a:gd name="T34" fmla="*/ 76 w 187"/>
                <a:gd name="T35" fmla="*/ 77 h 206"/>
                <a:gd name="T36" fmla="*/ 68 w 187"/>
                <a:gd name="T37" fmla="*/ 68 h 206"/>
                <a:gd name="T38" fmla="*/ 59 w 187"/>
                <a:gd name="T39" fmla="*/ 56 h 206"/>
                <a:gd name="T40" fmla="*/ 50 w 187"/>
                <a:gd name="T41" fmla="*/ 43 h 206"/>
                <a:gd name="T42" fmla="*/ 40 w 187"/>
                <a:gd name="T43" fmla="*/ 29 h 206"/>
                <a:gd name="T44" fmla="*/ 28 w 187"/>
                <a:gd name="T45" fmla="*/ 17 h 206"/>
                <a:gd name="T46" fmla="*/ 14 w 187"/>
                <a:gd name="T47" fmla="*/ 6 h 206"/>
                <a:gd name="T48" fmla="*/ 0 w 187"/>
                <a:gd name="T49" fmla="*/ 0 h 206"/>
                <a:gd name="T50" fmla="*/ 20 w 187"/>
                <a:gd name="T51" fmla="*/ 1 h 206"/>
                <a:gd name="T52" fmla="*/ 40 w 187"/>
                <a:gd name="T53" fmla="*/ 4 h 206"/>
                <a:gd name="T54" fmla="*/ 58 w 187"/>
                <a:gd name="T55" fmla="*/ 11 h 206"/>
                <a:gd name="T56" fmla="*/ 74 w 187"/>
                <a:gd name="T57" fmla="*/ 17 h 206"/>
                <a:gd name="T58" fmla="*/ 91 w 187"/>
                <a:gd name="T59" fmla="*/ 28 h 206"/>
                <a:gd name="T60" fmla="*/ 108 w 187"/>
                <a:gd name="T61" fmla="*/ 42 h 206"/>
                <a:gd name="T62" fmla="*/ 125 w 187"/>
                <a:gd name="T63" fmla="*/ 59 h 206"/>
                <a:gd name="T64" fmla="*/ 144 w 187"/>
                <a:gd name="T65" fmla="*/ 80 h 206"/>
                <a:gd name="T66" fmla="*/ 152 w 187"/>
                <a:gd name="T67" fmla="*/ 93 h 206"/>
                <a:gd name="T68" fmla="*/ 161 w 187"/>
                <a:gd name="T69" fmla="*/ 104 h 206"/>
                <a:gd name="T70" fmla="*/ 167 w 187"/>
                <a:gd name="T71" fmla="*/ 114 h 206"/>
                <a:gd name="T72" fmla="*/ 173 w 187"/>
                <a:gd name="T73" fmla="*/ 125 h 206"/>
                <a:gd name="T74" fmla="*/ 178 w 187"/>
                <a:gd name="T75" fmla="*/ 136 h 206"/>
                <a:gd name="T76" fmla="*/ 182 w 187"/>
                <a:gd name="T77" fmla="*/ 144 h 206"/>
                <a:gd name="T78" fmla="*/ 185 w 187"/>
                <a:gd name="T79" fmla="*/ 152 h 206"/>
                <a:gd name="T80" fmla="*/ 187 w 187"/>
                <a:gd name="T81" fmla="*/ 156 h 206"/>
                <a:gd name="T82" fmla="*/ 174 w 187"/>
                <a:gd name="T83" fmla="*/ 144 h 206"/>
                <a:gd name="T84" fmla="*/ 161 w 187"/>
                <a:gd name="T85" fmla="*/ 136 h 206"/>
                <a:gd name="T86" fmla="*/ 146 w 187"/>
                <a:gd name="T87" fmla="*/ 135 h 206"/>
                <a:gd name="T88" fmla="*/ 133 w 187"/>
                <a:gd name="T89" fmla="*/ 139 h 206"/>
                <a:gd name="T90" fmla="*/ 121 w 187"/>
                <a:gd name="T91" fmla="*/ 147 h 206"/>
                <a:gd name="T92" fmla="*/ 113 w 187"/>
                <a:gd name="T93" fmla="*/ 163 h 206"/>
                <a:gd name="T94" fmla="*/ 107 w 187"/>
                <a:gd name="T95" fmla="*/ 181 h 206"/>
                <a:gd name="T96" fmla="*/ 104 w 187"/>
                <a:gd name="T97" fmla="*/ 206 h 2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7"/>
                <a:gd name="T148" fmla="*/ 0 h 206"/>
                <a:gd name="T149" fmla="*/ 187 w 187"/>
                <a:gd name="T150" fmla="*/ 206 h 20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7" h="206">
                  <a:moveTo>
                    <a:pt x="104" y="206"/>
                  </a:moveTo>
                  <a:lnTo>
                    <a:pt x="90" y="195"/>
                  </a:lnTo>
                  <a:lnTo>
                    <a:pt x="84" y="180"/>
                  </a:lnTo>
                  <a:lnTo>
                    <a:pt x="84" y="164"/>
                  </a:lnTo>
                  <a:lnTo>
                    <a:pt x="89" y="147"/>
                  </a:lnTo>
                  <a:lnTo>
                    <a:pt x="98" y="130"/>
                  </a:lnTo>
                  <a:lnTo>
                    <a:pt x="109" y="114"/>
                  </a:lnTo>
                  <a:lnTo>
                    <a:pt x="122" y="102"/>
                  </a:lnTo>
                  <a:lnTo>
                    <a:pt x="134" y="94"/>
                  </a:lnTo>
                  <a:lnTo>
                    <a:pt x="127" y="91"/>
                  </a:lnTo>
                  <a:lnTo>
                    <a:pt x="120" y="88"/>
                  </a:lnTo>
                  <a:lnTo>
                    <a:pt x="113" y="88"/>
                  </a:lnTo>
                  <a:lnTo>
                    <a:pt x="107" y="87"/>
                  </a:lnTo>
                  <a:lnTo>
                    <a:pt x="100" y="87"/>
                  </a:lnTo>
                  <a:lnTo>
                    <a:pt x="94" y="85"/>
                  </a:lnTo>
                  <a:lnTo>
                    <a:pt x="88" y="83"/>
                  </a:lnTo>
                  <a:lnTo>
                    <a:pt x="82" y="82"/>
                  </a:lnTo>
                  <a:lnTo>
                    <a:pt x="76" y="77"/>
                  </a:lnTo>
                  <a:lnTo>
                    <a:pt x="68" y="68"/>
                  </a:lnTo>
                  <a:lnTo>
                    <a:pt x="59" y="56"/>
                  </a:lnTo>
                  <a:lnTo>
                    <a:pt x="50" y="43"/>
                  </a:lnTo>
                  <a:lnTo>
                    <a:pt x="40" y="29"/>
                  </a:lnTo>
                  <a:lnTo>
                    <a:pt x="28" y="17"/>
                  </a:lnTo>
                  <a:lnTo>
                    <a:pt x="14" y="6"/>
                  </a:lnTo>
                  <a:lnTo>
                    <a:pt x="0" y="0"/>
                  </a:lnTo>
                  <a:lnTo>
                    <a:pt x="20" y="1"/>
                  </a:lnTo>
                  <a:lnTo>
                    <a:pt x="40" y="4"/>
                  </a:lnTo>
                  <a:lnTo>
                    <a:pt x="58" y="11"/>
                  </a:lnTo>
                  <a:lnTo>
                    <a:pt x="74" y="17"/>
                  </a:lnTo>
                  <a:lnTo>
                    <a:pt x="91" y="28"/>
                  </a:lnTo>
                  <a:lnTo>
                    <a:pt x="108" y="42"/>
                  </a:lnTo>
                  <a:lnTo>
                    <a:pt x="125" y="59"/>
                  </a:lnTo>
                  <a:lnTo>
                    <a:pt x="144" y="80"/>
                  </a:lnTo>
                  <a:lnTo>
                    <a:pt x="152" y="93"/>
                  </a:lnTo>
                  <a:lnTo>
                    <a:pt x="161" y="104"/>
                  </a:lnTo>
                  <a:lnTo>
                    <a:pt x="167" y="114"/>
                  </a:lnTo>
                  <a:lnTo>
                    <a:pt x="173" y="125"/>
                  </a:lnTo>
                  <a:lnTo>
                    <a:pt x="178" y="136"/>
                  </a:lnTo>
                  <a:lnTo>
                    <a:pt x="182" y="144"/>
                  </a:lnTo>
                  <a:lnTo>
                    <a:pt x="185" y="152"/>
                  </a:lnTo>
                  <a:lnTo>
                    <a:pt x="187" y="156"/>
                  </a:lnTo>
                  <a:lnTo>
                    <a:pt x="174" y="144"/>
                  </a:lnTo>
                  <a:lnTo>
                    <a:pt x="161" y="136"/>
                  </a:lnTo>
                  <a:lnTo>
                    <a:pt x="146" y="135"/>
                  </a:lnTo>
                  <a:lnTo>
                    <a:pt x="133" y="139"/>
                  </a:lnTo>
                  <a:lnTo>
                    <a:pt x="121" y="147"/>
                  </a:lnTo>
                  <a:lnTo>
                    <a:pt x="113" y="163"/>
                  </a:lnTo>
                  <a:lnTo>
                    <a:pt x="107" y="181"/>
                  </a:lnTo>
                  <a:lnTo>
                    <a:pt x="104" y="20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auto">
            <a:xfrm>
              <a:off x="40" y="603"/>
              <a:ext cx="172" cy="472"/>
            </a:xfrm>
            <a:custGeom>
              <a:avLst/>
              <a:gdLst>
                <a:gd name="T0" fmla="*/ 81 w 172"/>
                <a:gd name="T1" fmla="*/ 472 h 472"/>
                <a:gd name="T2" fmla="*/ 67 w 172"/>
                <a:gd name="T3" fmla="*/ 465 h 472"/>
                <a:gd name="T4" fmla="*/ 52 w 172"/>
                <a:gd name="T5" fmla="*/ 451 h 472"/>
                <a:gd name="T6" fmla="*/ 38 w 172"/>
                <a:gd name="T7" fmla="*/ 433 h 472"/>
                <a:gd name="T8" fmla="*/ 25 w 172"/>
                <a:gd name="T9" fmla="*/ 408 h 472"/>
                <a:gd name="T10" fmla="*/ 14 w 172"/>
                <a:gd name="T11" fmla="*/ 380 h 472"/>
                <a:gd name="T12" fmla="*/ 6 w 172"/>
                <a:gd name="T13" fmla="*/ 346 h 472"/>
                <a:gd name="T14" fmla="*/ 1 w 172"/>
                <a:gd name="T15" fmla="*/ 309 h 472"/>
                <a:gd name="T16" fmla="*/ 0 w 172"/>
                <a:gd name="T17" fmla="*/ 270 h 472"/>
                <a:gd name="T18" fmla="*/ 7 w 172"/>
                <a:gd name="T19" fmla="*/ 214 h 472"/>
                <a:gd name="T20" fmla="*/ 20 w 172"/>
                <a:gd name="T21" fmla="*/ 163 h 472"/>
                <a:gd name="T22" fmla="*/ 38 w 172"/>
                <a:gd name="T23" fmla="*/ 118 h 472"/>
                <a:gd name="T24" fmla="*/ 61 w 172"/>
                <a:gd name="T25" fmla="*/ 81 h 472"/>
                <a:gd name="T26" fmla="*/ 87 w 172"/>
                <a:gd name="T27" fmla="*/ 50 h 472"/>
                <a:gd name="T28" fmla="*/ 115 w 172"/>
                <a:gd name="T29" fmla="*/ 25 h 472"/>
                <a:gd name="T30" fmla="*/ 144 w 172"/>
                <a:gd name="T31" fmla="*/ 9 h 472"/>
                <a:gd name="T32" fmla="*/ 172 w 172"/>
                <a:gd name="T33" fmla="*/ 0 h 472"/>
                <a:gd name="T34" fmla="*/ 153 w 172"/>
                <a:gd name="T35" fmla="*/ 13 h 472"/>
                <a:gd name="T36" fmla="*/ 133 w 172"/>
                <a:gd name="T37" fmla="*/ 28 h 472"/>
                <a:gd name="T38" fmla="*/ 114 w 172"/>
                <a:gd name="T39" fmla="*/ 44 h 472"/>
                <a:gd name="T40" fmla="*/ 96 w 172"/>
                <a:gd name="T41" fmla="*/ 62 h 472"/>
                <a:gd name="T42" fmla="*/ 78 w 172"/>
                <a:gd name="T43" fmla="*/ 84 h 472"/>
                <a:gd name="T44" fmla="*/ 63 w 172"/>
                <a:gd name="T45" fmla="*/ 110 h 472"/>
                <a:gd name="T46" fmla="*/ 50 w 172"/>
                <a:gd name="T47" fmla="*/ 141 h 472"/>
                <a:gd name="T48" fmla="*/ 40 w 172"/>
                <a:gd name="T49" fmla="*/ 180 h 472"/>
                <a:gd name="T50" fmla="*/ 34 w 172"/>
                <a:gd name="T51" fmla="*/ 227 h 472"/>
                <a:gd name="T52" fmla="*/ 36 w 172"/>
                <a:gd name="T53" fmla="*/ 236 h 472"/>
                <a:gd name="T54" fmla="*/ 37 w 172"/>
                <a:gd name="T55" fmla="*/ 244 h 472"/>
                <a:gd name="T56" fmla="*/ 40 w 172"/>
                <a:gd name="T57" fmla="*/ 244 h 472"/>
                <a:gd name="T58" fmla="*/ 46 w 172"/>
                <a:gd name="T59" fmla="*/ 234 h 472"/>
                <a:gd name="T60" fmla="*/ 51 w 172"/>
                <a:gd name="T61" fmla="*/ 228 h 472"/>
                <a:gd name="T62" fmla="*/ 58 w 172"/>
                <a:gd name="T63" fmla="*/ 227 h 472"/>
                <a:gd name="T64" fmla="*/ 68 w 172"/>
                <a:gd name="T65" fmla="*/ 227 h 472"/>
                <a:gd name="T66" fmla="*/ 78 w 172"/>
                <a:gd name="T67" fmla="*/ 231 h 472"/>
                <a:gd name="T68" fmla="*/ 86 w 172"/>
                <a:gd name="T69" fmla="*/ 241 h 472"/>
                <a:gd name="T70" fmla="*/ 93 w 172"/>
                <a:gd name="T71" fmla="*/ 254 h 472"/>
                <a:gd name="T72" fmla="*/ 98 w 172"/>
                <a:gd name="T73" fmla="*/ 272 h 472"/>
                <a:gd name="T74" fmla="*/ 100 w 172"/>
                <a:gd name="T75" fmla="*/ 293 h 472"/>
                <a:gd name="T76" fmla="*/ 98 w 172"/>
                <a:gd name="T77" fmla="*/ 315 h 472"/>
                <a:gd name="T78" fmla="*/ 93 w 172"/>
                <a:gd name="T79" fmla="*/ 332 h 472"/>
                <a:gd name="T80" fmla="*/ 86 w 172"/>
                <a:gd name="T81" fmla="*/ 346 h 472"/>
                <a:gd name="T82" fmla="*/ 78 w 172"/>
                <a:gd name="T83" fmla="*/ 354 h 472"/>
                <a:gd name="T84" fmla="*/ 69 w 172"/>
                <a:gd name="T85" fmla="*/ 358 h 472"/>
                <a:gd name="T86" fmla="*/ 61 w 172"/>
                <a:gd name="T87" fmla="*/ 357 h 472"/>
                <a:gd name="T88" fmla="*/ 55 w 172"/>
                <a:gd name="T89" fmla="*/ 351 h 472"/>
                <a:gd name="T90" fmla="*/ 52 w 172"/>
                <a:gd name="T91" fmla="*/ 338 h 472"/>
                <a:gd name="T92" fmla="*/ 50 w 172"/>
                <a:gd name="T93" fmla="*/ 330 h 472"/>
                <a:gd name="T94" fmla="*/ 48 w 172"/>
                <a:gd name="T95" fmla="*/ 326 h 472"/>
                <a:gd name="T96" fmla="*/ 45 w 172"/>
                <a:gd name="T97" fmla="*/ 327 h 472"/>
                <a:gd name="T98" fmla="*/ 38 w 172"/>
                <a:gd name="T99" fmla="*/ 334 h 472"/>
                <a:gd name="T100" fmla="*/ 38 w 172"/>
                <a:gd name="T101" fmla="*/ 348 h 472"/>
                <a:gd name="T102" fmla="*/ 38 w 172"/>
                <a:gd name="T103" fmla="*/ 361 h 472"/>
                <a:gd name="T104" fmla="*/ 39 w 172"/>
                <a:gd name="T105" fmla="*/ 377 h 472"/>
                <a:gd name="T106" fmla="*/ 42 w 172"/>
                <a:gd name="T107" fmla="*/ 394 h 472"/>
                <a:gd name="T108" fmla="*/ 46 w 172"/>
                <a:gd name="T109" fmla="*/ 411 h 472"/>
                <a:gd name="T110" fmla="*/ 54 w 172"/>
                <a:gd name="T111" fmla="*/ 430 h 472"/>
                <a:gd name="T112" fmla="*/ 66 w 172"/>
                <a:gd name="T113" fmla="*/ 450 h 472"/>
                <a:gd name="T114" fmla="*/ 81 w 172"/>
                <a:gd name="T115" fmla="*/ 472 h 47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2"/>
                <a:gd name="T175" fmla="*/ 0 h 472"/>
                <a:gd name="T176" fmla="*/ 172 w 172"/>
                <a:gd name="T177" fmla="*/ 472 h 47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2" h="472">
                  <a:moveTo>
                    <a:pt x="81" y="472"/>
                  </a:moveTo>
                  <a:lnTo>
                    <a:pt x="67" y="465"/>
                  </a:lnTo>
                  <a:lnTo>
                    <a:pt x="52" y="451"/>
                  </a:lnTo>
                  <a:lnTo>
                    <a:pt x="38" y="433"/>
                  </a:lnTo>
                  <a:lnTo>
                    <a:pt x="25" y="408"/>
                  </a:lnTo>
                  <a:lnTo>
                    <a:pt x="14" y="380"/>
                  </a:lnTo>
                  <a:lnTo>
                    <a:pt x="6" y="346"/>
                  </a:lnTo>
                  <a:lnTo>
                    <a:pt x="1" y="309"/>
                  </a:lnTo>
                  <a:lnTo>
                    <a:pt x="0" y="270"/>
                  </a:lnTo>
                  <a:lnTo>
                    <a:pt x="7" y="214"/>
                  </a:lnTo>
                  <a:lnTo>
                    <a:pt x="20" y="163"/>
                  </a:lnTo>
                  <a:lnTo>
                    <a:pt x="38" y="118"/>
                  </a:lnTo>
                  <a:lnTo>
                    <a:pt x="61" y="81"/>
                  </a:lnTo>
                  <a:lnTo>
                    <a:pt x="87" y="50"/>
                  </a:lnTo>
                  <a:lnTo>
                    <a:pt x="115" y="25"/>
                  </a:lnTo>
                  <a:lnTo>
                    <a:pt x="144" y="9"/>
                  </a:lnTo>
                  <a:lnTo>
                    <a:pt x="172" y="0"/>
                  </a:lnTo>
                  <a:lnTo>
                    <a:pt x="153" y="13"/>
                  </a:lnTo>
                  <a:lnTo>
                    <a:pt x="133" y="28"/>
                  </a:lnTo>
                  <a:lnTo>
                    <a:pt x="114" y="44"/>
                  </a:lnTo>
                  <a:lnTo>
                    <a:pt x="96" y="62"/>
                  </a:lnTo>
                  <a:lnTo>
                    <a:pt x="78" y="84"/>
                  </a:lnTo>
                  <a:lnTo>
                    <a:pt x="63" y="110"/>
                  </a:lnTo>
                  <a:lnTo>
                    <a:pt x="50" y="141"/>
                  </a:lnTo>
                  <a:lnTo>
                    <a:pt x="40" y="180"/>
                  </a:lnTo>
                  <a:lnTo>
                    <a:pt x="34" y="227"/>
                  </a:lnTo>
                  <a:lnTo>
                    <a:pt x="36" y="236"/>
                  </a:lnTo>
                  <a:lnTo>
                    <a:pt x="37" y="244"/>
                  </a:lnTo>
                  <a:lnTo>
                    <a:pt x="40" y="244"/>
                  </a:lnTo>
                  <a:lnTo>
                    <a:pt x="46" y="234"/>
                  </a:lnTo>
                  <a:lnTo>
                    <a:pt x="51" y="228"/>
                  </a:lnTo>
                  <a:lnTo>
                    <a:pt x="58" y="227"/>
                  </a:lnTo>
                  <a:lnTo>
                    <a:pt x="68" y="227"/>
                  </a:lnTo>
                  <a:lnTo>
                    <a:pt x="78" y="231"/>
                  </a:lnTo>
                  <a:lnTo>
                    <a:pt x="86" y="241"/>
                  </a:lnTo>
                  <a:lnTo>
                    <a:pt x="93" y="254"/>
                  </a:lnTo>
                  <a:lnTo>
                    <a:pt x="98" y="272"/>
                  </a:lnTo>
                  <a:lnTo>
                    <a:pt x="100" y="293"/>
                  </a:lnTo>
                  <a:lnTo>
                    <a:pt x="98" y="315"/>
                  </a:lnTo>
                  <a:lnTo>
                    <a:pt x="93" y="332"/>
                  </a:lnTo>
                  <a:lnTo>
                    <a:pt x="86" y="346"/>
                  </a:lnTo>
                  <a:lnTo>
                    <a:pt x="78" y="354"/>
                  </a:lnTo>
                  <a:lnTo>
                    <a:pt x="69" y="358"/>
                  </a:lnTo>
                  <a:lnTo>
                    <a:pt x="61" y="357"/>
                  </a:lnTo>
                  <a:lnTo>
                    <a:pt x="55" y="351"/>
                  </a:lnTo>
                  <a:lnTo>
                    <a:pt x="52" y="338"/>
                  </a:lnTo>
                  <a:lnTo>
                    <a:pt x="50" y="330"/>
                  </a:lnTo>
                  <a:lnTo>
                    <a:pt x="48" y="326"/>
                  </a:lnTo>
                  <a:lnTo>
                    <a:pt x="45" y="327"/>
                  </a:lnTo>
                  <a:lnTo>
                    <a:pt x="38" y="334"/>
                  </a:lnTo>
                  <a:lnTo>
                    <a:pt x="38" y="348"/>
                  </a:lnTo>
                  <a:lnTo>
                    <a:pt x="38" y="361"/>
                  </a:lnTo>
                  <a:lnTo>
                    <a:pt x="39" y="377"/>
                  </a:lnTo>
                  <a:lnTo>
                    <a:pt x="42" y="394"/>
                  </a:lnTo>
                  <a:lnTo>
                    <a:pt x="46" y="411"/>
                  </a:lnTo>
                  <a:lnTo>
                    <a:pt x="54" y="430"/>
                  </a:lnTo>
                  <a:lnTo>
                    <a:pt x="66" y="450"/>
                  </a:lnTo>
                  <a:lnTo>
                    <a:pt x="81" y="472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auto">
            <a:xfrm>
              <a:off x="247" y="323"/>
              <a:ext cx="106" cy="136"/>
            </a:xfrm>
            <a:custGeom>
              <a:avLst/>
              <a:gdLst>
                <a:gd name="T0" fmla="*/ 10 w 106"/>
                <a:gd name="T1" fmla="*/ 12 h 136"/>
                <a:gd name="T2" fmla="*/ 17 w 106"/>
                <a:gd name="T3" fmla="*/ 4 h 136"/>
                <a:gd name="T4" fmla="*/ 24 w 106"/>
                <a:gd name="T5" fmla="*/ 1 h 136"/>
                <a:gd name="T6" fmla="*/ 33 w 106"/>
                <a:gd name="T7" fmla="*/ 0 h 136"/>
                <a:gd name="T8" fmla="*/ 40 w 106"/>
                <a:gd name="T9" fmla="*/ 3 h 136"/>
                <a:gd name="T10" fmla="*/ 47 w 106"/>
                <a:gd name="T11" fmla="*/ 9 h 136"/>
                <a:gd name="T12" fmla="*/ 54 w 106"/>
                <a:gd name="T13" fmla="*/ 18 h 136"/>
                <a:gd name="T14" fmla="*/ 60 w 106"/>
                <a:gd name="T15" fmla="*/ 31 h 136"/>
                <a:gd name="T16" fmla="*/ 66 w 106"/>
                <a:gd name="T17" fmla="*/ 46 h 136"/>
                <a:gd name="T18" fmla="*/ 72 w 106"/>
                <a:gd name="T19" fmla="*/ 62 h 136"/>
                <a:gd name="T20" fmla="*/ 78 w 106"/>
                <a:gd name="T21" fmla="*/ 77 h 136"/>
                <a:gd name="T22" fmla="*/ 84 w 106"/>
                <a:gd name="T23" fmla="*/ 93 h 136"/>
                <a:gd name="T24" fmla="*/ 92 w 106"/>
                <a:gd name="T25" fmla="*/ 107 h 136"/>
                <a:gd name="T26" fmla="*/ 96 w 106"/>
                <a:gd name="T27" fmla="*/ 119 h 136"/>
                <a:gd name="T28" fmla="*/ 101 w 106"/>
                <a:gd name="T29" fmla="*/ 128 h 136"/>
                <a:gd name="T30" fmla="*/ 105 w 106"/>
                <a:gd name="T31" fmla="*/ 134 h 136"/>
                <a:gd name="T32" fmla="*/ 106 w 106"/>
                <a:gd name="T33" fmla="*/ 136 h 136"/>
                <a:gd name="T34" fmla="*/ 105 w 106"/>
                <a:gd name="T35" fmla="*/ 134 h 136"/>
                <a:gd name="T36" fmla="*/ 99 w 106"/>
                <a:gd name="T37" fmla="*/ 130 h 136"/>
                <a:gd name="T38" fmla="*/ 92 w 106"/>
                <a:gd name="T39" fmla="*/ 125 h 136"/>
                <a:gd name="T40" fmla="*/ 82 w 106"/>
                <a:gd name="T41" fmla="*/ 117 h 136"/>
                <a:gd name="T42" fmla="*/ 71 w 106"/>
                <a:gd name="T43" fmla="*/ 110 h 136"/>
                <a:gd name="T44" fmla="*/ 60 w 106"/>
                <a:gd name="T45" fmla="*/ 100 h 136"/>
                <a:gd name="T46" fmla="*/ 48 w 106"/>
                <a:gd name="T47" fmla="*/ 93 h 136"/>
                <a:gd name="T48" fmla="*/ 36 w 106"/>
                <a:gd name="T49" fmla="*/ 86 h 136"/>
                <a:gd name="T50" fmla="*/ 24 w 106"/>
                <a:gd name="T51" fmla="*/ 79 h 136"/>
                <a:gd name="T52" fmla="*/ 15 w 106"/>
                <a:gd name="T53" fmla="*/ 69 h 136"/>
                <a:gd name="T54" fmla="*/ 8 w 106"/>
                <a:gd name="T55" fmla="*/ 60 h 136"/>
                <a:gd name="T56" fmla="*/ 3 w 106"/>
                <a:gd name="T57" fmla="*/ 51 h 136"/>
                <a:gd name="T58" fmla="*/ 0 w 106"/>
                <a:gd name="T59" fmla="*/ 41 h 136"/>
                <a:gd name="T60" fmla="*/ 0 w 106"/>
                <a:gd name="T61" fmla="*/ 31 h 136"/>
                <a:gd name="T62" fmla="*/ 4 w 106"/>
                <a:gd name="T63" fmla="*/ 21 h 136"/>
                <a:gd name="T64" fmla="*/ 10 w 106"/>
                <a:gd name="T65" fmla="*/ 12 h 1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136"/>
                <a:gd name="T101" fmla="*/ 106 w 106"/>
                <a:gd name="T102" fmla="*/ 136 h 1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136">
                  <a:moveTo>
                    <a:pt x="10" y="12"/>
                  </a:moveTo>
                  <a:lnTo>
                    <a:pt x="17" y="4"/>
                  </a:lnTo>
                  <a:lnTo>
                    <a:pt x="24" y="1"/>
                  </a:lnTo>
                  <a:lnTo>
                    <a:pt x="33" y="0"/>
                  </a:lnTo>
                  <a:lnTo>
                    <a:pt x="40" y="3"/>
                  </a:lnTo>
                  <a:lnTo>
                    <a:pt x="47" y="9"/>
                  </a:lnTo>
                  <a:lnTo>
                    <a:pt x="54" y="18"/>
                  </a:lnTo>
                  <a:lnTo>
                    <a:pt x="60" y="31"/>
                  </a:lnTo>
                  <a:lnTo>
                    <a:pt x="66" y="46"/>
                  </a:lnTo>
                  <a:lnTo>
                    <a:pt x="72" y="62"/>
                  </a:lnTo>
                  <a:lnTo>
                    <a:pt x="78" y="77"/>
                  </a:lnTo>
                  <a:lnTo>
                    <a:pt x="84" y="93"/>
                  </a:lnTo>
                  <a:lnTo>
                    <a:pt x="92" y="107"/>
                  </a:lnTo>
                  <a:lnTo>
                    <a:pt x="96" y="119"/>
                  </a:lnTo>
                  <a:lnTo>
                    <a:pt x="101" y="128"/>
                  </a:lnTo>
                  <a:lnTo>
                    <a:pt x="105" y="134"/>
                  </a:lnTo>
                  <a:lnTo>
                    <a:pt x="106" y="136"/>
                  </a:lnTo>
                  <a:lnTo>
                    <a:pt x="105" y="134"/>
                  </a:lnTo>
                  <a:lnTo>
                    <a:pt x="99" y="130"/>
                  </a:lnTo>
                  <a:lnTo>
                    <a:pt x="92" y="125"/>
                  </a:lnTo>
                  <a:lnTo>
                    <a:pt x="82" y="117"/>
                  </a:lnTo>
                  <a:lnTo>
                    <a:pt x="71" y="110"/>
                  </a:lnTo>
                  <a:lnTo>
                    <a:pt x="60" y="100"/>
                  </a:lnTo>
                  <a:lnTo>
                    <a:pt x="48" y="93"/>
                  </a:lnTo>
                  <a:lnTo>
                    <a:pt x="36" y="86"/>
                  </a:lnTo>
                  <a:lnTo>
                    <a:pt x="24" y="79"/>
                  </a:lnTo>
                  <a:lnTo>
                    <a:pt x="15" y="69"/>
                  </a:lnTo>
                  <a:lnTo>
                    <a:pt x="8" y="60"/>
                  </a:lnTo>
                  <a:lnTo>
                    <a:pt x="3" y="51"/>
                  </a:lnTo>
                  <a:lnTo>
                    <a:pt x="0" y="41"/>
                  </a:lnTo>
                  <a:lnTo>
                    <a:pt x="0" y="31"/>
                  </a:lnTo>
                  <a:lnTo>
                    <a:pt x="4" y="21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49" y="68"/>
              <a:ext cx="344" cy="442"/>
            </a:xfrm>
            <a:custGeom>
              <a:avLst/>
              <a:gdLst>
                <a:gd name="T0" fmla="*/ 99 w 344"/>
                <a:gd name="T1" fmla="*/ 239 h 442"/>
                <a:gd name="T2" fmla="*/ 78 w 344"/>
                <a:gd name="T3" fmla="*/ 233 h 442"/>
                <a:gd name="T4" fmla="*/ 59 w 344"/>
                <a:gd name="T5" fmla="*/ 211 h 442"/>
                <a:gd name="T6" fmla="*/ 43 w 344"/>
                <a:gd name="T7" fmla="*/ 166 h 442"/>
                <a:gd name="T8" fmla="*/ 35 w 344"/>
                <a:gd name="T9" fmla="*/ 98 h 442"/>
                <a:gd name="T10" fmla="*/ 23 w 344"/>
                <a:gd name="T11" fmla="*/ 48 h 442"/>
                <a:gd name="T12" fmla="*/ 11 w 344"/>
                <a:gd name="T13" fmla="*/ 19 h 442"/>
                <a:gd name="T14" fmla="*/ 1 w 344"/>
                <a:gd name="T15" fmla="*/ 3 h 442"/>
                <a:gd name="T16" fmla="*/ 4 w 344"/>
                <a:gd name="T17" fmla="*/ 2 h 442"/>
                <a:gd name="T18" fmla="*/ 16 w 344"/>
                <a:gd name="T19" fmla="*/ 13 h 442"/>
                <a:gd name="T20" fmla="*/ 39 w 344"/>
                <a:gd name="T21" fmla="*/ 30 h 442"/>
                <a:gd name="T22" fmla="*/ 77 w 344"/>
                <a:gd name="T23" fmla="*/ 44 h 442"/>
                <a:gd name="T24" fmla="*/ 130 w 344"/>
                <a:gd name="T25" fmla="*/ 54 h 442"/>
                <a:gd name="T26" fmla="*/ 165 w 344"/>
                <a:gd name="T27" fmla="*/ 75 h 442"/>
                <a:gd name="T28" fmla="*/ 181 w 344"/>
                <a:gd name="T29" fmla="*/ 99 h 442"/>
                <a:gd name="T30" fmla="*/ 186 w 344"/>
                <a:gd name="T31" fmla="*/ 126 h 442"/>
                <a:gd name="T32" fmla="*/ 190 w 344"/>
                <a:gd name="T33" fmla="*/ 151 h 442"/>
                <a:gd name="T34" fmla="*/ 203 w 344"/>
                <a:gd name="T35" fmla="*/ 148 h 442"/>
                <a:gd name="T36" fmla="*/ 206 w 344"/>
                <a:gd name="T37" fmla="*/ 129 h 442"/>
                <a:gd name="T38" fmla="*/ 209 w 344"/>
                <a:gd name="T39" fmla="*/ 109 h 442"/>
                <a:gd name="T40" fmla="*/ 221 w 344"/>
                <a:gd name="T41" fmla="*/ 87 h 442"/>
                <a:gd name="T42" fmla="*/ 246 w 344"/>
                <a:gd name="T43" fmla="*/ 70 h 442"/>
                <a:gd name="T44" fmla="*/ 285 w 344"/>
                <a:gd name="T45" fmla="*/ 68 h 442"/>
                <a:gd name="T46" fmla="*/ 314 w 344"/>
                <a:gd name="T47" fmla="*/ 86 h 442"/>
                <a:gd name="T48" fmla="*/ 330 w 344"/>
                <a:gd name="T49" fmla="*/ 118 h 442"/>
                <a:gd name="T50" fmla="*/ 340 w 344"/>
                <a:gd name="T51" fmla="*/ 158 h 442"/>
                <a:gd name="T52" fmla="*/ 327 w 344"/>
                <a:gd name="T53" fmla="*/ 158 h 442"/>
                <a:gd name="T54" fmla="*/ 291 w 344"/>
                <a:gd name="T55" fmla="*/ 154 h 442"/>
                <a:gd name="T56" fmla="*/ 262 w 344"/>
                <a:gd name="T57" fmla="*/ 180 h 442"/>
                <a:gd name="T58" fmla="*/ 251 w 344"/>
                <a:gd name="T59" fmla="*/ 222 h 442"/>
                <a:gd name="T60" fmla="*/ 250 w 344"/>
                <a:gd name="T61" fmla="*/ 242 h 442"/>
                <a:gd name="T62" fmla="*/ 237 w 344"/>
                <a:gd name="T63" fmla="*/ 239 h 442"/>
                <a:gd name="T64" fmla="*/ 221 w 344"/>
                <a:gd name="T65" fmla="*/ 241 h 442"/>
                <a:gd name="T66" fmla="*/ 207 w 344"/>
                <a:gd name="T67" fmla="*/ 250 h 442"/>
                <a:gd name="T68" fmla="*/ 190 w 344"/>
                <a:gd name="T69" fmla="*/ 275 h 442"/>
                <a:gd name="T70" fmla="*/ 186 w 344"/>
                <a:gd name="T71" fmla="*/ 313 h 442"/>
                <a:gd name="T72" fmla="*/ 173 w 344"/>
                <a:gd name="T73" fmla="*/ 323 h 442"/>
                <a:gd name="T74" fmla="*/ 141 w 344"/>
                <a:gd name="T75" fmla="*/ 337 h 442"/>
                <a:gd name="T76" fmla="*/ 120 w 344"/>
                <a:gd name="T77" fmla="*/ 374 h 442"/>
                <a:gd name="T78" fmla="*/ 124 w 344"/>
                <a:gd name="T79" fmla="*/ 420 h 442"/>
                <a:gd name="T80" fmla="*/ 123 w 344"/>
                <a:gd name="T81" fmla="*/ 437 h 442"/>
                <a:gd name="T82" fmla="*/ 93 w 344"/>
                <a:gd name="T83" fmla="*/ 425 h 442"/>
                <a:gd name="T84" fmla="*/ 67 w 344"/>
                <a:gd name="T85" fmla="*/ 403 h 442"/>
                <a:gd name="T86" fmla="*/ 54 w 344"/>
                <a:gd name="T87" fmla="*/ 366 h 442"/>
                <a:gd name="T88" fmla="*/ 55 w 344"/>
                <a:gd name="T89" fmla="*/ 317 h 442"/>
                <a:gd name="T90" fmla="*/ 69 w 344"/>
                <a:gd name="T91" fmla="*/ 284 h 442"/>
                <a:gd name="T92" fmla="*/ 85 w 344"/>
                <a:gd name="T93" fmla="*/ 268 h 442"/>
                <a:gd name="T94" fmla="*/ 101 w 344"/>
                <a:gd name="T95" fmla="*/ 264 h 442"/>
                <a:gd name="T96" fmla="*/ 115 w 344"/>
                <a:gd name="T97" fmla="*/ 261 h 442"/>
                <a:gd name="T98" fmla="*/ 118 w 344"/>
                <a:gd name="T99" fmla="*/ 244 h 4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4"/>
                <a:gd name="T151" fmla="*/ 0 h 442"/>
                <a:gd name="T152" fmla="*/ 344 w 344"/>
                <a:gd name="T153" fmla="*/ 442 h 44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4" h="442">
                  <a:moveTo>
                    <a:pt x="107" y="239"/>
                  </a:moveTo>
                  <a:lnTo>
                    <a:pt x="99" y="239"/>
                  </a:lnTo>
                  <a:lnTo>
                    <a:pt x="89" y="236"/>
                  </a:lnTo>
                  <a:lnTo>
                    <a:pt x="78" y="233"/>
                  </a:lnTo>
                  <a:lnTo>
                    <a:pt x="69" y="225"/>
                  </a:lnTo>
                  <a:lnTo>
                    <a:pt x="59" y="211"/>
                  </a:lnTo>
                  <a:lnTo>
                    <a:pt x="49" y="193"/>
                  </a:lnTo>
                  <a:lnTo>
                    <a:pt x="43" y="166"/>
                  </a:lnTo>
                  <a:lnTo>
                    <a:pt x="39" y="132"/>
                  </a:lnTo>
                  <a:lnTo>
                    <a:pt x="35" y="98"/>
                  </a:lnTo>
                  <a:lnTo>
                    <a:pt x="29" y="70"/>
                  </a:lnTo>
                  <a:lnTo>
                    <a:pt x="23" y="48"/>
                  </a:lnTo>
                  <a:lnTo>
                    <a:pt x="17" y="31"/>
                  </a:lnTo>
                  <a:lnTo>
                    <a:pt x="11" y="19"/>
                  </a:lnTo>
                  <a:lnTo>
                    <a:pt x="5" y="10"/>
                  </a:lnTo>
                  <a:lnTo>
                    <a:pt x="1" y="3"/>
                  </a:lnTo>
                  <a:lnTo>
                    <a:pt x="0" y="0"/>
                  </a:lnTo>
                  <a:lnTo>
                    <a:pt x="4" y="2"/>
                  </a:lnTo>
                  <a:lnTo>
                    <a:pt x="9" y="6"/>
                  </a:lnTo>
                  <a:lnTo>
                    <a:pt x="16" y="13"/>
                  </a:lnTo>
                  <a:lnTo>
                    <a:pt x="25" y="20"/>
                  </a:lnTo>
                  <a:lnTo>
                    <a:pt x="39" y="30"/>
                  </a:lnTo>
                  <a:lnTo>
                    <a:pt x="55" y="37"/>
                  </a:lnTo>
                  <a:lnTo>
                    <a:pt x="77" y="44"/>
                  </a:lnTo>
                  <a:lnTo>
                    <a:pt x="103" y="48"/>
                  </a:lnTo>
                  <a:lnTo>
                    <a:pt x="130" y="54"/>
                  </a:lnTo>
                  <a:lnTo>
                    <a:pt x="150" y="62"/>
                  </a:lnTo>
                  <a:lnTo>
                    <a:pt x="165" y="75"/>
                  </a:lnTo>
                  <a:lnTo>
                    <a:pt x="175" y="87"/>
                  </a:lnTo>
                  <a:lnTo>
                    <a:pt x="181" y="99"/>
                  </a:lnTo>
                  <a:lnTo>
                    <a:pt x="184" y="113"/>
                  </a:lnTo>
                  <a:lnTo>
                    <a:pt x="186" y="126"/>
                  </a:lnTo>
                  <a:lnTo>
                    <a:pt x="186" y="137"/>
                  </a:lnTo>
                  <a:lnTo>
                    <a:pt x="190" y="151"/>
                  </a:lnTo>
                  <a:lnTo>
                    <a:pt x="196" y="154"/>
                  </a:lnTo>
                  <a:lnTo>
                    <a:pt x="203" y="148"/>
                  </a:lnTo>
                  <a:lnTo>
                    <a:pt x="206" y="137"/>
                  </a:lnTo>
                  <a:lnTo>
                    <a:pt x="206" y="129"/>
                  </a:lnTo>
                  <a:lnTo>
                    <a:pt x="207" y="120"/>
                  </a:lnTo>
                  <a:lnTo>
                    <a:pt x="209" y="109"/>
                  </a:lnTo>
                  <a:lnTo>
                    <a:pt x="214" y="98"/>
                  </a:lnTo>
                  <a:lnTo>
                    <a:pt x="221" y="87"/>
                  </a:lnTo>
                  <a:lnTo>
                    <a:pt x="232" y="78"/>
                  </a:lnTo>
                  <a:lnTo>
                    <a:pt x="246" y="70"/>
                  </a:lnTo>
                  <a:lnTo>
                    <a:pt x="266" y="67"/>
                  </a:lnTo>
                  <a:lnTo>
                    <a:pt x="285" y="68"/>
                  </a:lnTo>
                  <a:lnTo>
                    <a:pt x="302" y="75"/>
                  </a:lnTo>
                  <a:lnTo>
                    <a:pt x="314" y="86"/>
                  </a:lnTo>
                  <a:lnTo>
                    <a:pt x="323" y="101"/>
                  </a:lnTo>
                  <a:lnTo>
                    <a:pt x="330" y="118"/>
                  </a:lnTo>
                  <a:lnTo>
                    <a:pt x="336" y="138"/>
                  </a:lnTo>
                  <a:lnTo>
                    <a:pt x="340" y="158"/>
                  </a:lnTo>
                  <a:lnTo>
                    <a:pt x="344" y="179"/>
                  </a:lnTo>
                  <a:lnTo>
                    <a:pt x="327" y="158"/>
                  </a:lnTo>
                  <a:lnTo>
                    <a:pt x="309" y="151"/>
                  </a:lnTo>
                  <a:lnTo>
                    <a:pt x="291" y="154"/>
                  </a:lnTo>
                  <a:lnTo>
                    <a:pt x="275" y="163"/>
                  </a:lnTo>
                  <a:lnTo>
                    <a:pt x="262" y="180"/>
                  </a:lnTo>
                  <a:lnTo>
                    <a:pt x="254" y="200"/>
                  </a:lnTo>
                  <a:lnTo>
                    <a:pt x="251" y="222"/>
                  </a:lnTo>
                  <a:lnTo>
                    <a:pt x="255" y="245"/>
                  </a:lnTo>
                  <a:lnTo>
                    <a:pt x="250" y="242"/>
                  </a:lnTo>
                  <a:lnTo>
                    <a:pt x="244" y="239"/>
                  </a:lnTo>
                  <a:lnTo>
                    <a:pt x="237" y="239"/>
                  </a:lnTo>
                  <a:lnTo>
                    <a:pt x="230" y="239"/>
                  </a:lnTo>
                  <a:lnTo>
                    <a:pt x="221" y="241"/>
                  </a:lnTo>
                  <a:lnTo>
                    <a:pt x="214" y="244"/>
                  </a:lnTo>
                  <a:lnTo>
                    <a:pt x="207" y="250"/>
                  </a:lnTo>
                  <a:lnTo>
                    <a:pt x="200" y="256"/>
                  </a:lnTo>
                  <a:lnTo>
                    <a:pt x="190" y="275"/>
                  </a:lnTo>
                  <a:lnTo>
                    <a:pt x="186" y="295"/>
                  </a:lnTo>
                  <a:lnTo>
                    <a:pt x="186" y="313"/>
                  </a:lnTo>
                  <a:lnTo>
                    <a:pt x="191" y="327"/>
                  </a:lnTo>
                  <a:lnTo>
                    <a:pt x="173" y="323"/>
                  </a:lnTo>
                  <a:lnTo>
                    <a:pt x="156" y="326"/>
                  </a:lnTo>
                  <a:lnTo>
                    <a:pt x="141" y="337"/>
                  </a:lnTo>
                  <a:lnTo>
                    <a:pt x="127" y="354"/>
                  </a:lnTo>
                  <a:lnTo>
                    <a:pt x="120" y="374"/>
                  </a:lnTo>
                  <a:lnTo>
                    <a:pt x="118" y="397"/>
                  </a:lnTo>
                  <a:lnTo>
                    <a:pt x="124" y="420"/>
                  </a:lnTo>
                  <a:lnTo>
                    <a:pt x="138" y="442"/>
                  </a:lnTo>
                  <a:lnTo>
                    <a:pt x="123" y="437"/>
                  </a:lnTo>
                  <a:lnTo>
                    <a:pt x="107" y="433"/>
                  </a:lnTo>
                  <a:lnTo>
                    <a:pt x="93" y="425"/>
                  </a:lnTo>
                  <a:lnTo>
                    <a:pt x="79" y="416"/>
                  </a:lnTo>
                  <a:lnTo>
                    <a:pt x="67" y="403"/>
                  </a:lnTo>
                  <a:lnTo>
                    <a:pt x="59" y="388"/>
                  </a:lnTo>
                  <a:lnTo>
                    <a:pt x="54" y="366"/>
                  </a:lnTo>
                  <a:lnTo>
                    <a:pt x="53" y="341"/>
                  </a:lnTo>
                  <a:lnTo>
                    <a:pt x="55" y="317"/>
                  </a:lnTo>
                  <a:lnTo>
                    <a:pt x="61" y="298"/>
                  </a:lnTo>
                  <a:lnTo>
                    <a:pt x="69" y="284"/>
                  </a:lnTo>
                  <a:lnTo>
                    <a:pt x="77" y="275"/>
                  </a:lnTo>
                  <a:lnTo>
                    <a:pt x="85" y="268"/>
                  </a:lnTo>
                  <a:lnTo>
                    <a:pt x="94" y="265"/>
                  </a:lnTo>
                  <a:lnTo>
                    <a:pt x="101" y="264"/>
                  </a:lnTo>
                  <a:lnTo>
                    <a:pt x="107" y="264"/>
                  </a:lnTo>
                  <a:lnTo>
                    <a:pt x="115" y="261"/>
                  </a:lnTo>
                  <a:lnTo>
                    <a:pt x="120" y="251"/>
                  </a:lnTo>
                  <a:lnTo>
                    <a:pt x="118" y="244"/>
                  </a:lnTo>
                  <a:lnTo>
                    <a:pt x="107" y="239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auto">
            <a:xfrm>
              <a:off x="2880" y="3352"/>
              <a:ext cx="2341" cy="729"/>
            </a:xfrm>
            <a:custGeom>
              <a:avLst/>
              <a:gdLst>
                <a:gd name="T0" fmla="*/ 2251 w 2341"/>
                <a:gd name="T1" fmla="*/ 726 h 729"/>
                <a:gd name="T2" fmla="*/ 2204 w 2341"/>
                <a:gd name="T3" fmla="*/ 726 h 729"/>
                <a:gd name="T4" fmla="*/ 2179 w 2341"/>
                <a:gd name="T5" fmla="*/ 711 h 729"/>
                <a:gd name="T6" fmla="*/ 2179 w 2341"/>
                <a:gd name="T7" fmla="*/ 694 h 729"/>
                <a:gd name="T8" fmla="*/ 2233 w 2341"/>
                <a:gd name="T9" fmla="*/ 715 h 729"/>
                <a:gd name="T10" fmla="*/ 2274 w 2341"/>
                <a:gd name="T11" fmla="*/ 703 h 729"/>
                <a:gd name="T12" fmla="*/ 2298 w 2341"/>
                <a:gd name="T13" fmla="*/ 675 h 729"/>
                <a:gd name="T14" fmla="*/ 2317 w 2341"/>
                <a:gd name="T15" fmla="*/ 624 h 729"/>
                <a:gd name="T16" fmla="*/ 2313 w 2341"/>
                <a:gd name="T17" fmla="*/ 548 h 729"/>
                <a:gd name="T18" fmla="*/ 2267 w 2341"/>
                <a:gd name="T19" fmla="*/ 487 h 729"/>
                <a:gd name="T20" fmla="*/ 2252 w 2341"/>
                <a:gd name="T21" fmla="*/ 453 h 729"/>
                <a:gd name="T22" fmla="*/ 2257 w 2341"/>
                <a:gd name="T23" fmla="*/ 421 h 729"/>
                <a:gd name="T24" fmla="*/ 2249 w 2341"/>
                <a:gd name="T25" fmla="*/ 433 h 729"/>
                <a:gd name="T26" fmla="*/ 2223 w 2341"/>
                <a:gd name="T27" fmla="*/ 456 h 729"/>
                <a:gd name="T28" fmla="*/ 2196 w 2341"/>
                <a:gd name="T29" fmla="*/ 466 h 729"/>
                <a:gd name="T30" fmla="*/ 2173 w 2341"/>
                <a:gd name="T31" fmla="*/ 455 h 729"/>
                <a:gd name="T32" fmla="*/ 2157 w 2341"/>
                <a:gd name="T33" fmla="*/ 421 h 729"/>
                <a:gd name="T34" fmla="*/ 2160 w 2341"/>
                <a:gd name="T35" fmla="*/ 391 h 729"/>
                <a:gd name="T36" fmla="*/ 2185 w 2341"/>
                <a:gd name="T37" fmla="*/ 407 h 729"/>
                <a:gd name="T38" fmla="*/ 2207 w 2341"/>
                <a:gd name="T39" fmla="*/ 382 h 729"/>
                <a:gd name="T40" fmla="*/ 2204 w 2341"/>
                <a:gd name="T41" fmla="*/ 335 h 729"/>
                <a:gd name="T42" fmla="*/ 2151 w 2341"/>
                <a:gd name="T43" fmla="*/ 290 h 729"/>
                <a:gd name="T44" fmla="*/ 2104 w 2341"/>
                <a:gd name="T45" fmla="*/ 276 h 729"/>
                <a:gd name="T46" fmla="*/ 2074 w 2341"/>
                <a:gd name="T47" fmla="*/ 275 h 729"/>
                <a:gd name="T48" fmla="*/ 2070 w 2341"/>
                <a:gd name="T49" fmla="*/ 303 h 729"/>
                <a:gd name="T50" fmla="*/ 2077 w 2341"/>
                <a:gd name="T51" fmla="*/ 332 h 729"/>
                <a:gd name="T52" fmla="*/ 2077 w 2341"/>
                <a:gd name="T53" fmla="*/ 342 h 729"/>
                <a:gd name="T54" fmla="*/ 2077 w 2341"/>
                <a:gd name="T55" fmla="*/ 343 h 729"/>
                <a:gd name="T56" fmla="*/ 0 w 2341"/>
                <a:gd name="T57" fmla="*/ 332 h 729"/>
                <a:gd name="T58" fmla="*/ 2054 w 2341"/>
                <a:gd name="T59" fmla="*/ 233 h 729"/>
                <a:gd name="T60" fmla="*/ 2078 w 2341"/>
                <a:gd name="T61" fmla="*/ 98 h 729"/>
                <a:gd name="T62" fmla="*/ 2130 w 2341"/>
                <a:gd name="T63" fmla="*/ 0 h 729"/>
                <a:gd name="T64" fmla="*/ 2109 w 2341"/>
                <a:gd name="T65" fmla="*/ 56 h 729"/>
                <a:gd name="T66" fmla="*/ 2077 w 2341"/>
                <a:gd name="T67" fmla="*/ 148 h 729"/>
                <a:gd name="T68" fmla="*/ 2066 w 2341"/>
                <a:gd name="T69" fmla="*/ 259 h 729"/>
                <a:gd name="T70" fmla="*/ 2122 w 2341"/>
                <a:gd name="T71" fmla="*/ 266 h 729"/>
                <a:gd name="T72" fmla="*/ 2179 w 2341"/>
                <a:gd name="T73" fmla="*/ 287 h 729"/>
                <a:gd name="T74" fmla="*/ 2233 w 2341"/>
                <a:gd name="T75" fmla="*/ 320 h 729"/>
                <a:gd name="T76" fmla="*/ 2279 w 2341"/>
                <a:gd name="T77" fmla="*/ 365 h 729"/>
                <a:gd name="T78" fmla="*/ 2315 w 2341"/>
                <a:gd name="T79" fmla="*/ 421 h 729"/>
                <a:gd name="T80" fmla="*/ 2337 w 2341"/>
                <a:gd name="T81" fmla="*/ 501 h 729"/>
                <a:gd name="T82" fmla="*/ 2336 w 2341"/>
                <a:gd name="T83" fmla="*/ 616 h 729"/>
                <a:gd name="T84" fmla="*/ 2294 w 2341"/>
                <a:gd name="T85" fmla="*/ 704 h 7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341"/>
                <a:gd name="T130" fmla="*/ 0 h 729"/>
                <a:gd name="T131" fmla="*/ 2341 w 2341"/>
                <a:gd name="T132" fmla="*/ 729 h 72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341" h="729">
                  <a:moveTo>
                    <a:pt x="2294" y="704"/>
                  </a:moveTo>
                  <a:lnTo>
                    <a:pt x="2271" y="718"/>
                  </a:lnTo>
                  <a:lnTo>
                    <a:pt x="2251" y="726"/>
                  </a:lnTo>
                  <a:lnTo>
                    <a:pt x="2233" y="729"/>
                  </a:lnTo>
                  <a:lnTo>
                    <a:pt x="2217" y="729"/>
                  </a:lnTo>
                  <a:lnTo>
                    <a:pt x="2204" y="726"/>
                  </a:lnTo>
                  <a:lnTo>
                    <a:pt x="2192" y="721"/>
                  </a:lnTo>
                  <a:lnTo>
                    <a:pt x="2185" y="715"/>
                  </a:lnTo>
                  <a:lnTo>
                    <a:pt x="2179" y="711"/>
                  </a:lnTo>
                  <a:lnTo>
                    <a:pt x="2173" y="701"/>
                  </a:lnTo>
                  <a:lnTo>
                    <a:pt x="2173" y="695"/>
                  </a:lnTo>
                  <a:lnTo>
                    <a:pt x="2179" y="694"/>
                  </a:lnTo>
                  <a:lnTo>
                    <a:pt x="2193" y="701"/>
                  </a:lnTo>
                  <a:lnTo>
                    <a:pt x="2215" y="711"/>
                  </a:lnTo>
                  <a:lnTo>
                    <a:pt x="2233" y="715"/>
                  </a:lnTo>
                  <a:lnTo>
                    <a:pt x="2250" y="715"/>
                  </a:lnTo>
                  <a:lnTo>
                    <a:pt x="2263" y="711"/>
                  </a:lnTo>
                  <a:lnTo>
                    <a:pt x="2274" y="703"/>
                  </a:lnTo>
                  <a:lnTo>
                    <a:pt x="2283" y="694"/>
                  </a:lnTo>
                  <a:lnTo>
                    <a:pt x="2292" y="684"/>
                  </a:lnTo>
                  <a:lnTo>
                    <a:pt x="2298" y="675"/>
                  </a:lnTo>
                  <a:lnTo>
                    <a:pt x="2305" y="663"/>
                  </a:lnTo>
                  <a:lnTo>
                    <a:pt x="2311" y="645"/>
                  </a:lnTo>
                  <a:lnTo>
                    <a:pt x="2317" y="624"/>
                  </a:lnTo>
                  <a:lnTo>
                    <a:pt x="2321" y="601"/>
                  </a:lnTo>
                  <a:lnTo>
                    <a:pt x="2319" y="574"/>
                  </a:lnTo>
                  <a:lnTo>
                    <a:pt x="2313" y="548"/>
                  </a:lnTo>
                  <a:lnTo>
                    <a:pt x="2300" y="523"/>
                  </a:lnTo>
                  <a:lnTo>
                    <a:pt x="2280" y="500"/>
                  </a:lnTo>
                  <a:lnTo>
                    <a:pt x="2267" y="487"/>
                  </a:lnTo>
                  <a:lnTo>
                    <a:pt x="2258" y="475"/>
                  </a:lnTo>
                  <a:lnTo>
                    <a:pt x="2253" y="464"/>
                  </a:lnTo>
                  <a:lnTo>
                    <a:pt x="2252" y="453"/>
                  </a:lnTo>
                  <a:lnTo>
                    <a:pt x="2252" y="442"/>
                  </a:lnTo>
                  <a:lnTo>
                    <a:pt x="2253" y="431"/>
                  </a:lnTo>
                  <a:lnTo>
                    <a:pt x="2257" y="421"/>
                  </a:lnTo>
                  <a:lnTo>
                    <a:pt x="2259" y="407"/>
                  </a:lnTo>
                  <a:lnTo>
                    <a:pt x="2255" y="421"/>
                  </a:lnTo>
                  <a:lnTo>
                    <a:pt x="2249" y="433"/>
                  </a:lnTo>
                  <a:lnTo>
                    <a:pt x="2241" y="442"/>
                  </a:lnTo>
                  <a:lnTo>
                    <a:pt x="2233" y="450"/>
                  </a:lnTo>
                  <a:lnTo>
                    <a:pt x="2223" y="456"/>
                  </a:lnTo>
                  <a:lnTo>
                    <a:pt x="2215" y="461"/>
                  </a:lnTo>
                  <a:lnTo>
                    <a:pt x="2205" y="464"/>
                  </a:lnTo>
                  <a:lnTo>
                    <a:pt x="2196" y="466"/>
                  </a:lnTo>
                  <a:lnTo>
                    <a:pt x="2187" y="464"/>
                  </a:lnTo>
                  <a:lnTo>
                    <a:pt x="2180" y="461"/>
                  </a:lnTo>
                  <a:lnTo>
                    <a:pt x="2173" y="455"/>
                  </a:lnTo>
                  <a:lnTo>
                    <a:pt x="2167" y="445"/>
                  </a:lnTo>
                  <a:lnTo>
                    <a:pt x="2161" y="435"/>
                  </a:lnTo>
                  <a:lnTo>
                    <a:pt x="2157" y="421"/>
                  </a:lnTo>
                  <a:lnTo>
                    <a:pt x="2155" y="405"/>
                  </a:lnTo>
                  <a:lnTo>
                    <a:pt x="2155" y="388"/>
                  </a:lnTo>
                  <a:lnTo>
                    <a:pt x="2160" y="391"/>
                  </a:lnTo>
                  <a:lnTo>
                    <a:pt x="2165" y="399"/>
                  </a:lnTo>
                  <a:lnTo>
                    <a:pt x="2172" y="407"/>
                  </a:lnTo>
                  <a:lnTo>
                    <a:pt x="2185" y="407"/>
                  </a:lnTo>
                  <a:lnTo>
                    <a:pt x="2193" y="402"/>
                  </a:lnTo>
                  <a:lnTo>
                    <a:pt x="2201" y="394"/>
                  </a:lnTo>
                  <a:lnTo>
                    <a:pt x="2207" y="382"/>
                  </a:lnTo>
                  <a:lnTo>
                    <a:pt x="2210" y="368"/>
                  </a:lnTo>
                  <a:lnTo>
                    <a:pt x="2210" y="352"/>
                  </a:lnTo>
                  <a:lnTo>
                    <a:pt x="2204" y="335"/>
                  </a:lnTo>
                  <a:lnTo>
                    <a:pt x="2192" y="318"/>
                  </a:lnTo>
                  <a:lnTo>
                    <a:pt x="2172" y="301"/>
                  </a:lnTo>
                  <a:lnTo>
                    <a:pt x="2151" y="290"/>
                  </a:lnTo>
                  <a:lnTo>
                    <a:pt x="2133" y="283"/>
                  </a:lnTo>
                  <a:lnTo>
                    <a:pt x="2118" y="278"/>
                  </a:lnTo>
                  <a:lnTo>
                    <a:pt x="2104" y="276"/>
                  </a:lnTo>
                  <a:lnTo>
                    <a:pt x="2092" y="275"/>
                  </a:lnTo>
                  <a:lnTo>
                    <a:pt x="2082" y="275"/>
                  </a:lnTo>
                  <a:lnTo>
                    <a:pt x="2074" y="275"/>
                  </a:lnTo>
                  <a:lnTo>
                    <a:pt x="2067" y="275"/>
                  </a:lnTo>
                  <a:lnTo>
                    <a:pt x="2068" y="289"/>
                  </a:lnTo>
                  <a:lnTo>
                    <a:pt x="2070" y="303"/>
                  </a:lnTo>
                  <a:lnTo>
                    <a:pt x="2072" y="317"/>
                  </a:lnTo>
                  <a:lnTo>
                    <a:pt x="2074" y="332"/>
                  </a:lnTo>
                  <a:lnTo>
                    <a:pt x="2077" y="332"/>
                  </a:lnTo>
                  <a:lnTo>
                    <a:pt x="2077" y="340"/>
                  </a:lnTo>
                  <a:lnTo>
                    <a:pt x="2077" y="342"/>
                  </a:lnTo>
                  <a:lnTo>
                    <a:pt x="2077" y="343"/>
                  </a:lnTo>
                  <a:lnTo>
                    <a:pt x="2077" y="349"/>
                  </a:lnTo>
                  <a:lnTo>
                    <a:pt x="0" y="349"/>
                  </a:lnTo>
                  <a:lnTo>
                    <a:pt x="0" y="332"/>
                  </a:lnTo>
                  <a:lnTo>
                    <a:pt x="2062" y="332"/>
                  </a:lnTo>
                  <a:lnTo>
                    <a:pt x="2055" y="283"/>
                  </a:lnTo>
                  <a:lnTo>
                    <a:pt x="2054" y="233"/>
                  </a:lnTo>
                  <a:lnTo>
                    <a:pt x="2058" y="185"/>
                  </a:lnTo>
                  <a:lnTo>
                    <a:pt x="2066" y="140"/>
                  </a:lnTo>
                  <a:lnTo>
                    <a:pt x="2078" y="98"/>
                  </a:lnTo>
                  <a:lnTo>
                    <a:pt x="2092" y="59"/>
                  </a:lnTo>
                  <a:lnTo>
                    <a:pt x="2110" y="27"/>
                  </a:lnTo>
                  <a:lnTo>
                    <a:pt x="2130" y="0"/>
                  </a:lnTo>
                  <a:lnTo>
                    <a:pt x="2138" y="11"/>
                  </a:lnTo>
                  <a:lnTo>
                    <a:pt x="2122" y="31"/>
                  </a:lnTo>
                  <a:lnTo>
                    <a:pt x="2109" y="56"/>
                  </a:lnTo>
                  <a:lnTo>
                    <a:pt x="2096" y="84"/>
                  </a:lnTo>
                  <a:lnTo>
                    <a:pt x="2085" y="115"/>
                  </a:lnTo>
                  <a:lnTo>
                    <a:pt x="2077" y="148"/>
                  </a:lnTo>
                  <a:lnTo>
                    <a:pt x="2071" y="183"/>
                  </a:lnTo>
                  <a:lnTo>
                    <a:pt x="2067" y="221"/>
                  </a:lnTo>
                  <a:lnTo>
                    <a:pt x="2066" y="259"/>
                  </a:lnTo>
                  <a:lnTo>
                    <a:pt x="2085" y="261"/>
                  </a:lnTo>
                  <a:lnTo>
                    <a:pt x="2104" y="262"/>
                  </a:lnTo>
                  <a:lnTo>
                    <a:pt x="2122" y="266"/>
                  </a:lnTo>
                  <a:lnTo>
                    <a:pt x="2142" y="272"/>
                  </a:lnTo>
                  <a:lnTo>
                    <a:pt x="2161" y="278"/>
                  </a:lnTo>
                  <a:lnTo>
                    <a:pt x="2179" y="287"/>
                  </a:lnTo>
                  <a:lnTo>
                    <a:pt x="2198" y="297"/>
                  </a:lnTo>
                  <a:lnTo>
                    <a:pt x="2215" y="307"/>
                  </a:lnTo>
                  <a:lnTo>
                    <a:pt x="2233" y="320"/>
                  </a:lnTo>
                  <a:lnTo>
                    <a:pt x="2249" y="334"/>
                  </a:lnTo>
                  <a:lnTo>
                    <a:pt x="2264" y="348"/>
                  </a:lnTo>
                  <a:lnTo>
                    <a:pt x="2279" y="365"/>
                  </a:lnTo>
                  <a:lnTo>
                    <a:pt x="2292" y="382"/>
                  </a:lnTo>
                  <a:lnTo>
                    <a:pt x="2304" y="400"/>
                  </a:lnTo>
                  <a:lnTo>
                    <a:pt x="2315" y="421"/>
                  </a:lnTo>
                  <a:lnTo>
                    <a:pt x="2324" y="442"/>
                  </a:lnTo>
                  <a:lnTo>
                    <a:pt x="2331" y="469"/>
                  </a:lnTo>
                  <a:lnTo>
                    <a:pt x="2337" y="501"/>
                  </a:lnTo>
                  <a:lnTo>
                    <a:pt x="2341" y="538"/>
                  </a:lnTo>
                  <a:lnTo>
                    <a:pt x="2341" y="577"/>
                  </a:lnTo>
                  <a:lnTo>
                    <a:pt x="2336" y="616"/>
                  </a:lnTo>
                  <a:lnTo>
                    <a:pt x="2328" y="652"/>
                  </a:lnTo>
                  <a:lnTo>
                    <a:pt x="2313" y="683"/>
                  </a:lnTo>
                  <a:lnTo>
                    <a:pt x="2294" y="704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2880" y="2162"/>
              <a:ext cx="2406" cy="1547"/>
            </a:xfrm>
            <a:custGeom>
              <a:avLst/>
              <a:gdLst>
                <a:gd name="T0" fmla="*/ 2406 w 2406"/>
                <a:gd name="T1" fmla="*/ 1547 h 1547"/>
                <a:gd name="T2" fmla="*/ 2403 w 2406"/>
                <a:gd name="T3" fmla="*/ 1547 h 1547"/>
                <a:gd name="T4" fmla="*/ 2397 w 2406"/>
                <a:gd name="T5" fmla="*/ 1544 h 1547"/>
                <a:gd name="T6" fmla="*/ 2389 w 2406"/>
                <a:gd name="T7" fmla="*/ 1538 h 1547"/>
                <a:gd name="T8" fmla="*/ 2378 w 2406"/>
                <a:gd name="T9" fmla="*/ 1530 h 1547"/>
                <a:gd name="T10" fmla="*/ 2365 w 2406"/>
                <a:gd name="T11" fmla="*/ 1521 h 1547"/>
                <a:gd name="T12" fmla="*/ 2348 w 2406"/>
                <a:gd name="T13" fmla="*/ 1508 h 1547"/>
                <a:gd name="T14" fmla="*/ 2329 w 2406"/>
                <a:gd name="T15" fmla="*/ 1496 h 1547"/>
                <a:gd name="T16" fmla="*/ 2306 w 2406"/>
                <a:gd name="T17" fmla="*/ 1483 h 1547"/>
                <a:gd name="T18" fmla="*/ 2280 w 2406"/>
                <a:gd name="T19" fmla="*/ 1470 h 1547"/>
                <a:gd name="T20" fmla="*/ 2251 w 2406"/>
                <a:gd name="T21" fmla="*/ 1457 h 1547"/>
                <a:gd name="T22" fmla="*/ 2219 w 2406"/>
                <a:gd name="T23" fmla="*/ 1445 h 1547"/>
                <a:gd name="T24" fmla="*/ 2183 w 2406"/>
                <a:gd name="T25" fmla="*/ 1434 h 1547"/>
                <a:gd name="T26" fmla="*/ 2143 w 2406"/>
                <a:gd name="T27" fmla="*/ 1425 h 1547"/>
                <a:gd name="T28" fmla="*/ 2100 w 2406"/>
                <a:gd name="T29" fmla="*/ 1417 h 1547"/>
                <a:gd name="T30" fmla="*/ 2052 w 2406"/>
                <a:gd name="T31" fmla="*/ 1412 h 1547"/>
                <a:gd name="T32" fmla="*/ 2001 w 2406"/>
                <a:gd name="T33" fmla="*/ 1411 h 1547"/>
                <a:gd name="T34" fmla="*/ 0 w 2406"/>
                <a:gd name="T35" fmla="*/ 1411 h 1547"/>
                <a:gd name="T36" fmla="*/ 0 w 2406"/>
                <a:gd name="T37" fmla="*/ 1369 h 1547"/>
                <a:gd name="T38" fmla="*/ 2001 w 2406"/>
                <a:gd name="T39" fmla="*/ 1369 h 1547"/>
                <a:gd name="T40" fmla="*/ 2040 w 2406"/>
                <a:gd name="T41" fmla="*/ 1369 h 1547"/>
                <a:gd name="T42" fmla="*/ 2076 w 2406"/>
                <a:gd name="T43" fmla="*/ 1372 h 1547"/>
                <a:gd name="T44" fmla="*/ 2108 w 2406"/>
                <a:gd name="T45" fmla="*/ 1375 h 1547"/>
                <a:gd name="T46" fmla="*/ 2139 w 2406"/>
                <a:gd name="T47" fmla="*/ 1380 h 1547"/>
                <a:gd name="T48" fmla="*/ 2167 w 2406"/>
                <a:gd name="T49" fmla="*/ 1384 h 1547"/>
                <a:gd name="T50" fmla="*/ 2192 w 2406"/>
                <a:gd name="T51" fmla="*/ 1389 h 1547"/>
                <a:gd name="T52" fmla="*/ 2214 w 2406"/>
                <a:gd name="T53" fmla="*/ 1395 h 1547"/>
                <a:gd name="T54" fmla="*/ 2234 w 2406"/>
                <a:gd name="T55" fmla="*/ 1401 h 1547"/>
                <a:gd name="T56" fmla="*/ 2252 w 2406"/>
                <a:gd name="T57" fmla="*/ 1406 h 1547"/>
                <a:gd name="T58" fmla="*/ 2268 w 2406"/>
                <a:gd name="T59" fmla="*/ 1412 h 1547"/>
                <a:gd name="T60" fmla="*/ 2280 w 2406"/>
                <a:gd name="T61" fmla="*/ 1417 h 1547"/>
                <a:gd name="T62" fmla="*/ 2291 w 2406"/>
                <a:gd name="T63" fmla="*/ 1421 h 1547"/>
                <a:gd name="T64" fmla="*/ 2300 w 2406"/>
                <a:gd name="T65" fmla="*/ 1425 h 1547"/>
                <a:gd name="T66" fmla="*/ 2306 w 2406"/>
                <a:gd name="T67" fmla="*/ 1426 h 1547"/>
                <a:gd name="T68" fmla="*/ 2311 w 2406"/>
                <a:gd name="T69" fmla="*/ 1428 h 1547"/>
                <a:gd name="T70" fmla="*/ 2313 w 2406"/>
                <a:gd name="T71" fmla="*/ 1426 h 1547"/>
                <a:gd name="T72" fmla="*/ 2313 w 2406"/>
                <a:gd name="T73" fmla="*/ 1417 h 1547"/>
                <a:gd name="T74" fmla="*/ 2310 w 2406"/>
                <a:gd name="T75" fmla="*/ 1398 h 1547"/>
                <a:gd name="T76" fmla="*/ 2303 w 2406"/>
                <a:gd name="T77" fmla="*/ 1367 h 1547"/>
                <a:gd name="T78" fmla="*/ 2294 w 2406"/>
                <a:gd name="T79" fmla="*/ 1325 h 1547"/>
                <a:gd name="T80" fmla="*/ 2285 w 2406"/>
                <a:gd name="T81" fmla="*/ 1271 h 1547"/>
                <a:gd name="T82" fmla="*/ 2277 w 2406"/>
                <a:gd name="T83" fmla="*/ 1203 h 1547"/>
                <a:gd name="T84" fmla="*/ 2271 w 2406"/>
                <a:gd name="T85" fmla="*/ 1121 h 1547"/>
                <a:gd name="T86" fmla="*/ 2269 w 2406"/>
                <a:gd name="T87" fmla="*/ 1025 h 1547"/>
                <a:gd name="T88" fmla="*/ 2269 w 2406"/>
                <a:gd name="T89" fmla="*/ 0 h 1547"/>
                <a:gd name="T90" fmla="*/ 2300 w 2406"/>
                <a:gd name="T91" fmla="*/ 0 h 1547"/>
                <a:gd name="T92" fmla="*/ 2300 w 2406"/>
                <a:gd name="T93" fmla="*/ 1025 h 1547"/>
                <a:gd name="T94" fmla="*/ 2305 w 2406"/>
                <a:gd name="T95" fmla="*/ 1150 h 1547"/>
                <a:gd name="T96" fmla="*/ 2318 w 2406"/>
                <a:gd name="T97" fmla="*/ 1257 h 1547"/>
                <a:gd name="T98" fmla="*/ 2336 w 2406"/>
                <a:gd name="T99" fmla="*/ 1345 h 1547"/>
                <a:gd name="T100" fmla="*/ 2357 w 2406"/>
                <a:gd name="T101" fmla="*/ 1417 h 1547"/>
                <a:gd name="T102" fmla="*/ 2377 w 2406"/>
                <a:gd name="T103" fmla="*/ 1473 h 1547"/>
                <a:gd name="T104" fmla="*/ 2394 w 2406"/>
                <a:gd name="T105" fmla="*/ 1511 h 1547"/>
                <a:gd name="T106" fmla="*/ 2405 w 2406"/>
                <a:gd name="T107" fmla="*/ 1536 h 1547"/>
                <a:gd name="T108" fmla="*/ 2406 w 2406"/>
                <a:gd name="T109" fmla="*/ 1547 h 154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06"/>
                <a:gd name="T166" fmla="*/ 0 h 1547"/>
                <a:gd name="T167" fmla="*/ 2406 w 2406"/>
                <a:gd name="T168" fmla="*/ 1547 h 154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06" h="1547">
                  <a:moveTo>
                    <a:pt x="2406" y="1547"/>
                  </a:moveTo>
                  <a:lnTo>
                    <a:pt x="2403" y="1547"/>
                  </a:lnTo>
                  <a:lnTo>
                    <a:pt x="2397" y="1544"/>
                  </a:lnTo>
                  <a:lnTo>
                    <a:pt x="2389" y="1538"/>
                  </a:lnTo>
                  <a:lnTo>
                    <a:pt x="2378" y="1530"/>
                  </a:lnTo>
                  <a:lnTo>
                    <a:pt x="2365" y="1521"/>
                  </a:lnTo>
                  <a:lnTo>
                    <a:pt x="2348" y="1508"/>
                  </a:lnTo>
                  <a:lnTo>
                    <a:pt x="2329" y="1496"/>
                  </a:lnTo>
                  <a:lnTo>
                    <a:pt x="2306" y="1483"/>
                  </a:lnTo>
                  <a:lnTo>
                    <a:pt x="2280" y="1470"/>
                  </a:lnTo>
                  <a:lnTo>
                    <a:pt x="2251" y="1457"/>
                  </a:lnTo>
                  <a:lnTo>
                    <a:pt x="2219" y="1445"/>
                  </a:lnTo>
                  <a:lnTo>
                    <a:pt x="2183" y="1434"/>
                  </a:lnTo>
                  <a:lnTo>
                    <a:pt x="2143" y="1425"/>
                  </a:lnTo>
                  <a:lnTo>
                    <a:pt x="2100" y="1417"/>
                  </a:lnTo>
                  <a:lnTo>
                    <a:pt x="2052" y="1412"/>
                  </a:lnTo>
                  <a:lnTo>
                    <a:pt x="2001" y="1411"/>
                  </a:lnTo>
                  <a:lnTo>
                    <a:pt x="0" y="1411"/>
                  </a:lnTo>
                  <a:lnTo>
                    <a:pt x="0" y="1369"/>
                  </a:lnTo>
                  <a:lnTo>
                    <a:pt x="2001" y="1369"/>
                  </a:lnTo>
                  <a:lnTo>
                    <a:pt x="2040" y="1369"/>
                  </a:lnTo>
                  <a:lnTo>
                    <a:pt x="2076" y="1372"/>
                  </a:lnTo>
                  <a:lnTo>
                    <a:pt x="2108" y="1375"/>
                  </a:lnTo>
                  <a:lnTo>
                    <a:pt x="2139" y="1380"/>
                  </a:lnTo>
                  <a:lnTo>
                    <a:pt x="2167" y="1384"/>
                  </a:lnTo>
                  <a:lnTo>
                    <a:pt x="2192" y="1389"/>
                  </a:lnTo>
                  <a:lnTo>
                    <a:pt x="2214" y="1395"/>
                  </a:lnTo>
                  <a:lnTo>
                    <a:pt x="2234" y="1401"/>
                  </a:lnTo>
                  <a:lnTo>
                    <a:pt x="2252" y="1406"/>
                  </a:lnTo>
                  <a:lnTo>
                    <a:pt x="2268" y="1412"/>
                  </a:lnTo>
                  <a:lnTo>
                    <a:pt x="2280" y="1417"/>
                  </a:lnTo>
                  <a:lnTo>
                    <a:pt x="2291" y="1421"/>
                  </a:lnTo>
                  <a:lnTo>
                    <a:pt x="2300" y="1425"/>
                  </a:lnTo>
                  <a:lnTo>
                    <a:pt x="2306" y="1426"/>
                  </a:lnTo>
                  <a:lnTo>
                    <a:pt x="2311" y="1428"/>
                  </a:lnTo>
                  <a:lnTo>
                    <a:pt x="2313" y="1426"/>
                  </a:lnTo>
                  <a:lnTo>
                    <a:pt x="2313" y="1417"/>
                  </a:lnTo>
                  <a:lnTo>
                    <a:pt x="2310" y="1398"/>
                  </a:lnTo>
                  <a:lnTo>
                    <a:pt x="2303" y="1367"/>
                  </a:lnTo>
                  <a:lnTo>
                    <a:pt x="2294" y="1325"/>
                  </a:lnTo>
                  <a:lnTo>
                    <a:pt x="2285" y="1271"/>
                  </a:lnTo>
                  <a:lnTo>
                    <a:pt x="2277" y="1203"/>
                  </a:lnTo>
                  <a:lnTo>
                    <a:pt x="2271" y="1121"/>
                  </a:lnTo>
                  <a:lnTo>
                    <a:pt x="2269" y="1025"/>
                  </a:lnTo>
                  <a:lnTo>
                    <a:pt x="2269" y="0"/>
                  </a:lnTo>
                  <a:lnTo>
                    <a:pt x="2300" y="0"/>
                  </a:lnTo>
                  <a:lnTo>
                    <a:pt x="2300" y="1025"/>
                  </a:lnTo>
                  <a:lnTo>
                    <a:pt x="2305" y="1150"/>
                  </a:lnTo>
                  <a:lnTo>
                    <a:pt x="2318" y="1257"/>
                  </a:lnTo>
                  <a:lnTo>
                    <a:pt x="2336" y="1345"/>
                  </a:lnTo>
                  <a:lnTo>
                    <a:pt x="2357" y="1417"/>
                  </a:lnTo>
                  <a:lnTo>
                    <a:pt x="2377" y="1473"/>
                  </a:lnTo>
                  <a:lnTo>
                    <a:pt x="2394" y="1511"/>
                  </a:lnTo>
                  <a:lnTo>
                    <a:pt x="2405" y="1536"/>
                  </a:lnTo>
                  <a:lnTo>
                    <a:pt x="2406" y="1547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2880" y="2162"/>
              <a:ext cx="2277" cy="1381"/>
            </a:xfrm>
            <a:custGeom>
              <a:avLst/>
              <a:gdLst>
                <a:gd name="T0" fmla="*/ 2277 w 2277"/>
                <a:gd name="T1" fmla="*/ 1381 h 1381"/>
                <a:gd name="T2" fmla="*/ 2274 w 2277"/>
                <a:gd name="T3" fmla="*/ 1378 h 1381"/>
                <a:gd name="T4" fmla="*/ 2269 w 2277"/>
                <a:gd name="T5" fmla="*/ 1375 h 1381"/>
                <a:gd name="T6" fmla="*/ 2262 w 2277"/>
                <a:gd name="T7" fmla="*/ 1372 h 1381"/>
                <a:gd name="T8" fmla="*/ 2253 w 2277"/>
                <a:gd name="T9" fmla="*/ 1369 h 1381"/>
                <a:gd name="T10" fmla="*/ 2244 w 2277"/>
                <a:gd name="T11" fmla="*/ 1366 h 1381"/>
                <a:gd name="T12" fmla="*/ 2232 w 2277"/>
                <a:gd name="T13" fmla="*/ 1363 h 1381"/>
                <a:gd name="T14" fmla="*/ 2219 w 2277"/>
                <a:gd name="T15" fmla="*/ 1361 h 1381"/>
                <a:gd name="T16" fmla="*/ 2203 w 2277"/>
                <a:gd name="T17" fmla="*/ 1358 h 1381"/>
                <a:gd name="T18" fmla="*/ 2186 w 2277"/>
                <a:gd name="T19" fmla="*/ 1355 h 1381"/>
                <a:gd name="T20" fmla="*/ 2166 w 2277"/>
                <a:gd name="T21" fmla="*/ 1353 h 1381"/>
                <a:gd name="T22" fmla="*/ 2144 w 2277"/>
                <a:gd name="T23" fmla="*/ 1352 h 1381"/>
                <a:gd name="T24" fmla="*/ 2121 w 2277"/>
                <a:gd name="T25" fmla="*/ 1350 h 1381"/>
                <a:gd name="T26" fmla="*/ 2095 w 2277"/>
                <a:gd name="T27" fmla="*/ 1349 h 1381"/>
                <a:gd name="T28" fmla="*/ 2066 w 2277"/>
                <a:gd name="T29" fmla="*/ 1347 h 1381"/>
                <a:gd name="T30" fmla="*/ 2035 w 2277"/>
                <a:gd name="T31" fmla="*/ 1347 h 1381"/>
                <a:gd name="T32" fmla="*/ 2001 w 2277"/>
                <a:gd name="T33" fmla="*/ 1347 h 1381"/>
                <a:gd name="T34" fmla="*/ 0 w 2277"/>
                <a:gd name="T35" fmla="*/ 1347 h 1381"/>
                <a:gd name="T36" fmla="*/ 0 w 2277"/>
                <a:gd name="T37" fmla="*/ 1328 h 1381"/>
                <a:gd name="T38" fmla="*/ 2001 w 2277"/>
                <a:gd name="T39" fmla="*/ 1328 h 1381"/>
                <a:gd name="T40" fmla="*/ 2024 w 2277"/>
                <a:gd name="T41" fmla="*/ 1328 h 1381"/>
                <a:gd name="T42" fmla="*/ 2047 w 2277"/>
                <a:gd name="T43" fmla="*/ 1328 h 1381"/>
                <a:gd name="T44" fmla="*/ 2068 w 2277"/>
                <a:gd name="T45" fmla="*/ 1328 h 1381"/>
                <a:gd name="T46" fmla="*/ 2089 w 2277"/>
                <a:gd name="T47" fmla="*/ 1330 h 1381"/>
                <a:gd name="T48" fmla="*/ 2108 w 2277"/>
                <a:gd name="T49" fmla="*/ 1330 h 1381"/>
                <a:gd name="T50" fmla="*/ 2126 w 2277"/>
                <a:gd name="T51" fmla="*/ 1332 h 1381"/>
                <a:gd name="T52" fmla="*/ 2144 w 2277"/>
                <a:gd name="T53" fmla="*/ 1333 h 1381"/>
                <a:gd name="T54" fmla="*/ 2160 w 2277"/>
                <a:gd name="T55" fmla="*/ 1333 h 1381"/>
                <a:gd name="T56" fmla="*/ 2175 w 2277"/>
                <a:gd name="T57" fmla="*/ 1335 h 1381"/>
                <a:gd name="T58" fmla="*/ 2190 w 2277"/>
                <a:gd name="T59" fmla="*/ 1336 h 1381"/>
                <a:gd name="T60" fmla="*/ 2203 w 2277"/>
                <a:gd name="T61" fmla="*/ 1339 h 1381"/>
                <a:gd name="T62" fmla="*/ 2216 w 2277"/>
                <a:gd name="T63" fmla="*/ 1341 h 1381"/>
                <a:gd name="T64" fmla="*/ 2227 w 2277"/>
                <a:gd name="T65" fmla="*/ 1344 h 1381"/>
                <a:gd name="T66" fmla="*/ 2238 w 2277"/>
                <a:gd name="T67" fmla="*/ 1345 h 1381"/>
                <a:gd name="T68" fmla="*/ 2247 w 2277"/>
                <a:gd name="T69" fmla="*/ 1349 h 1381"/>
                <a:gd name="T70" fmla="*/ 2256 w 2277"/>
                <a:gd name="T71" fmla="*/ 1352 h 1381"/>
                <a:gd name="T72" fmla="*/ 2247 w 2277"/>
                <a:gd name="T73" fmla="*/ 1301 h 1381"/>
                <a:gd name="T74" fmla="*/ 2241 w 2277"/>
                <a:gd name="T75" fmla="*/ 1229 h 1381"/>
                <a:gd name="T76" fmla="*/ 2238 w 2277"/>
                <a:gd name="T77" fmla="*/ 1136 h 1381"/>
                <a:gd name="T78" fmla="*/ 2238 w 2277"/>
                <a:gd name="T79" fmla="*/ 1025 h 1381"/>
                <a:gd name="T80" fmla="*/ 2238 w 2277"/>
                <a:gd name="T81" fmla="*/ 0 h 1381"/>
                <a:gd name="T82" fmla="*/ 2251 w 2277"/>
                <a:gd name="T83" fmla="*/ 0 h 1381"/>
                <a:gd name="T84" fmla="*/ 2251 w 2277"/>
                <a:gd name="T85" fmla="*/ 1025 h 1381"/>
                <a:gd name="T86" fmla="*/ 2253 w 2277"/>
                <a:gd name="T87" fmla="*/ 1178 h 1381"/>
                <a:gd name="T88" fmla="*/ 2259 w 2277"/>
                <a:gd name="T89" fmla="*/ 1283 h 1381"/>
                <a:gd name="T90" fmla="*/ 2268 w 2277"/>
                <a:gd name="T91" fmla="*/ 1350 h 1381"/>
                <a:gd name="T92" fmla="*/ 2277 w 2277"/>
                <a:gd name="T93" fmla="*/ 1381 h 138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277"/>
                <a:gd name="T142" fmla="*/ 0 h 1381"/>
                <a:gd name="T143" fmla="*/ 2277 w 2277"/>
                <a:gd name="T144" fmla="*/ 1381 h 138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277" h="1381">
                  <a:moveTo>
                    <a:pt x="2277" y="1381"/>
                  </a:moveTo>
                  <a:lnTo>
                    <a:pt x="2274" y="1378"/>
                  </a:lnTo>
                  <a:lnTo>
                    <a:pt x="2269" y="1375"/>
                  </a:lnTo>
                  <a:lnTo>
                    <a:pt x="2262" y="1372"/>
                  </a:lnTo>
                  <a:lnTo>
                    <a:pt x="2253" y="1369"/>
                  </a:lnTo>
                  <a:lnTo>
                    <a:pt x="2244" y="1366"/>
                  </a:lnTo>
                  <a:lnTo>
                    <a:pt x="2232" y="1363"/>
                  </a:lnTo>
                  <a:lnTo>
                    <a:pt x="2219" y="1361"/>
                  </a:lnTo>
                  <a:lnTo>
                    <a:pt x="2203" y="1358"/>
                  </a:lnTo>
                  <a:lnTo>
                    <a:pt x="2186" y="1355"/>
                  </a:lnTo>
                  <a:lnTo>
                    <a:pt x="2166" y="1353"/>
                  </a:lnTo>
                  <a:lnTo>
                    <a:pt x="2144" y="1352"/>
                  </a:lnTo>
                  <a:lnTo>
                    <a:pt x="2121" y="1350"/>
                  </a:lnTo>
                  <a:lnTo>
                    <a:pt x="2095" y="1349"/>
                  </a:lnTo>
                  <a:lnTo>
                    <a:pt x="2066" y="1347"/>
                  </a:lnTo>
                  <a:lnTo>
                    <a:pt x="2035" y="1347"/>
                  </a:lnTo>
                  <a:lnTo>
                    <a:pt x="2001" y="1347"/>
                  </a:lnTo>
                  <a:lnTo>
                    <a:pt x="0" y="1347"/>
                  </a:lnTo>
                  <a:lnTo>
                    <a:pt x="0" y="1328"/>
                  </a:lnTo>
                  <a:lnTo>
                    <a:pt x="2001" y="1328"/>
                  </a:lnTo>
                  <a:lnTo>
                    <a:pt x="2024" y="1328"/>
                  </a:lnTo>
                  <a:lnTo>
                    <a:pt x="2047" y="1328"/>
                  </a:lnTo>
                  <a:lnTo>
                    <a:pt x="2068" y="1328"/>
                  </a:lnTo>
                  <a:lnTo>
                    <a:pt x="2089" y="1330"/>
                  </a:lnTo>
                  <a:lnTo>
                    <a:pt x="2108" y="1330"/>
                  </a:lnTo>
                  <a:lnTo>
                    <a:pt x="2126" y="1332"/>
                  </a:lnTo>
                  <a:lnTo>
                    <a:pt x="2144" y="1333"/>
                  </a:lnTo>
                  <a:lnTo>
                    <a:pt x="2160" y="1333"/>
                  </a:lnTo>
                  <a:lnTo>
                    <a:pt x="2175" y="1335"/>
                  </a:lnTo>
                  <a:lnTo>
                    <a:pt x="2190" y="1336"/>
                  </a:lnTo>
                  <a:lnTo>
                    <a:pt x="2203" y="1339"/>
                  </a:lnTo>
                  <a:lnTo>
                    <a:pt x="2216" y="1341"/>
                  </a:lnTo>
                  <a:lnTo>
                    <a:pt x="2227" y="1344"/>
                  </a:lnTo>
                  <a:lnTo>
                    <a:pt x="2238" y="1345"/>
                  </a:lnTo>
                  <a:lnTo>
                    <a:pt x="2247" y="1349"/>
                  </a:lnTo>
                  <a:lnTo>
                    <a:pt x="2256" y="1352"/>
                  </a:lnTo>
                  <a:lnTo>
                    <a:pt x="2247" y="1301"/>
                  </a:lnTo>
                  <a:lnTo>
                    <a:pt x="2241" y="1229"/>
                  </a:lnTo>
                  <a:lnTo>
                    <a:pt x="2238" y="1136"/>
                  </a:lnTo>
                  <a:lnTo>
                    <a:pt x="2238" y="1025"/>
                  </a:lnTo>
                  <a:lnTo>
                    <a:pt x="2238" y="0"/>
                  </a:lnTo>
                  <a:lnTo>
                    <a:pt x="2251" y="0"/>
                  </a:lnTo>
                  <a:lnTo>
                    <a:pt x="2251" y="1025"/>
                  </a:lnTo>
                  <a:lnTo>
                    <a:pt x="2253" y="1178"/>
                  </a:lnTo>
                  <a:lnTo>
                    <a:pt x="2259" y="1283"/>
                  </a:lnTo>
                  <a:lnTo>
                    <a:pt x="2268" y="1350"/>
                  </a:lnTo>
                  <a:lnTo>
                    <a:pt x="2277" y="138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2880" y="2162"/>
              <a:ext cx="2313" cy="1428"/>
            </a:xfrm>
            <a:custGeom>
              <a:avLst/>
              <a:gdLst>
                <a:gd name="T0" fmla="*/ 0 w 2313"/>
                <a:gd name="T1" fmla="*/ 1347 h 1428"/>
                <a:gd name="T2" fmla="*/ 2001 w 2313"/>
                <a:gd name="T3" fmla="*/ 1347 h 1428"/>
                <a:gd name="T4" fmla="*/ 2035 w 2313"/>
                <a:gd name="T5" fmla="*/ 1347 h 1428"/>
                <a:gd name="T6" fmla="*/ 2066 w 2313"/>
                <a:gd name="T7" fmla="*/ 1347 h 1428"/>
                <a:gd name="T8" fmla="*/ 2095 w 2313"/>
                <a:gd name="T9" fmla="*/ 1349 h 1428"/>
                <a:gd name="T10" fmla="*/ 2121 w 2313"/>
                <a:gd name="T11" fmla="*/ 1350 h 1428"/>
                <a:gd name="T12" fmla="*/ 2144 w 2313"/>
                <a:gd name="T13" fmla="*/ 1352 h 1428"/>
                <a:gd name="T14" fmla="*/ 2166 w 2313"/>
                <a:gd name="T15" fmla="*/ 1353 h 1428"/>
                <a:gd name="T16" fmla="*/ 2186 w 2313"/>
                <a:gd name="T17" fmla="*/ 1355 h 1428"/>
                <a:gd name="T18" fmla="*/ 2203 w 2313"/>
                <a:gd name="T19" fmla="*/ 1358 h 1428"/>
                <a:gd name="T20" fmla="*/ 2219 w 2313"/>
                <a:gd name="T21" fmla="*/ 1361 h 1428"/>
                <a:gd name="T22" fmla="*/ 2232 w 2313"/>
                <a:gd name="T23" fmla="*/ 1363 h 1428"/>
                <a:gd name="T24" fmla="*/ 2244 w 2313"/>
                <a:gd name="T25" fmla="*/ 1366 h 1428"/>
                <a:gd name="T26" fmla="*/ 2253 w 2313"/>
                <a:gd name="T27" fmla="*/ 1369 h 1428"/>
                <a:gd name="T28" fmla="*/ 2262 w 2313"/>
                <a:gd name="T29" fmla="*/ 1372 h 1428"/>
                <a:gd name="T30" fmla="*/ 2269 w 2313"/>
                <a:gd name="T31" fmla="*/ 1375 h 1428"/>
                <a:gd name="T32" fmla="*/ 2274 w 2313"/>
                <a:gd name="T33" fmla="*/ 1378 h 1428"/>
                <a:gd name="T34" fmla="*/ 2277 w 2313"/>
                <a:gd name="T35" fmla="*/ 1381 h 1428"/>
                <a:gd name="T36" fmla="*/ 2268 w 2313"/>
                <a:gd name="T37" fmla="*/ 1350 h 1428"/>
                <a:gd name="T38" fmla="*/ 2259 w 2313"/>
                <a:gd name="T39" fmla="*/ 1283 h 1428"/>
                <a:gd name="T40" fmla="*/ 2253 w 2313"/>
                <a:gd name="T41" fmla="*/ 1178 h 1428"/>
                <a:gd name="T42" fmla="*/ 2251 w 2313"/>
                <a:gd name="T43" fmla="*/ 1025 h 1428"/>
                <a:gd name="T44" fmla="*/ 2251 w 2313"/>
                <a:gd name="T45" fmla="*/ 0 h 1428"/>
                <a:gd name="T46" fmla="*/ 2269 w 2313"/>
                <a:gd name="T47" fmla="*/ 0 h 1428"/>
                <a:gd name="T48" fmla="*/ 2269 w 2313"/>
                <a:gd name="T49" fmla="*/ 1025 h 1428"/>
                <a:gd name="T50" fmla="*/ 2271 w 2313"/>
                <a:gd name="T51" fmla="*/ 1121 h 1428"/>
                <a:gd name="T52" fmla="*/ 2277 w 2313"/>
                <a:gd name="T53" fmla="*/ 1203 h 1428"/>
                <a:gd name="T54" fmla="*/ 2285 w 2313"/>
                <a:gd name="T55" fmla="*/ 1271 h 1428"/>
                <a:gd name="T56" fmla="*/ 2294 w 2313"/>
                <a:gd name="T57" fmla="*/ 1325 h 1428"/>
                <a:gd name="T58" fmla="*/ 2303 w 2313"/>
                <a:gd name="T59" fmla="*/ 1367 h 1428"/>
                <a:gd name="T60" fmla="*/ 2310 w 2313"/>
                <a:gd name="T61" fmla="*/ 1398 h 1428"/>
                <a:gd name="T62" fmla="*/ 2313 w 2313"/>
                <a:gd name="T63" fmla="*/ 1417 h 1428"/>
                <a:gd name="T64" fmla="*/ 2313 w 2313"/>
                <a:gd name="T65" fmla="*/ 1426 h 1428"/>
                <a:gd name="T66" fmla="*/ 2311 w 2313"/>
                <a:gd name="T67" fmla="*/ 1428 h 1428"/>
                <a:gd name="T68" fmla="*/ 2306 w 2313"/>
                <a:gd name="T69" fmla="*/ 1426 h 1428"/>
                <a:gd name="T70" fmla="*/ 2300 w 2313"/>
                <a:gd name="T71" fmla="*/ 1425 h 1428"/>
                <a:gd name="T72" fmla="*/ 2291 w 2313"/>
                <a:gd name="T73" fmla="*/ 1421 h 1428"/>
                <a:gd name="T74" fmla="*/ 2280 w 2313"/>
                <a:gd name="T75" fmla="*/ 1417 h 1428"/>
                <a:gd name="T76" fmla="*/ 2268 w 2313"/>
                <a:gd name="T77" fmla="*/ 1412 h 1428"/>
                <a:gd name="T78" fmla="*/ 2252 w 2313"/>
                <a:gd name="T79" fmla="*/ 1406 h 1428"/>
                <a:gd name="T80" fmla="*/ 2234 w 2313"/>
                <a:gd name="T81" fmla="*/ 1401 h 1428"/>
                <a:gd name="T82" fmla="*/ 2214 w 2313"/>
                <a:gd name="T83" fmla="*/ 1395 h 1428"/>
                <a:gd name="T84" fmla="*/ 2192 w 2313"/>
                <a:gd name="T85" fmla="*/ 1389 h 1428"/>
                <a:gd name="T86" fmla="*/ 2167 w 2313"/>
                <a:gd name="T87" fmla="*/ 1384 h 1428"/>
                <a:gd name="T88" fmla="*/ 2139 w 2313"/>
                <a:gd name="T89" fmla="*/ 1380 h 1428"/>
                <a:gd name="T90" fmla="*/ 2108 w 2313"/>
                <a:gd name="T91" fmla="*/ 1375 h 1428"/>
                <a:gd name="T92" fmla="*/ 2076 w 2313"/>
                <a:gd name="T93" fmla="*/ 1372 h 1428"/>
                <a:gd name="T94" fmla="*/ 2040 w 2313"/>
                <a:gd name="T95" fmla="*/ 1369 h 1428"/>
                <a:gd name="T96" fmla="*/ 2001 w 2313"/>
                <a:gd name="T97" fmla="*/ 1369 h 1428"/>
                <a:gd name="T98" fmla="*/ 0 w 2313"/>
                <a:gd name="T99" fmla="*/ 1369 h 1428"/>
                <a:gd name="T100" fmla="*/ 0 w 2313"/>
                <a:gd name="T101" fmla="*/ 1347 h 142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313"/>
                <a:gd name="T154" fmla="*/ 0 h 1428"/>
                <a:gd name="T155" fmla="*/ 2313 w 2313"/>
                <a:gd name="T156" fmla="*/ 1428 h 142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313" h="1428">
                  <a:moveTo>
                    <a:pt x="0" y="1347"/>
                  </a:moveTo>
                  <a:lnTo>
                    <a:pt x="2001" y="1347"/>
                  </a:lnTo>
                  <a:lnTo>
                    <a:pt x="2035" y="1347"/>
                  </a:lnTo>
                  <a:lnTo>
                    <a:pt x="2066" y="1347"/>
                  </a:lnTo>
                  <a:lnTo>
                    <a:pt x="2095" y="1349"/>
                  </a:lnTo>
                  <a:lnTo>
                    <a:pt x="2121" y="1350"/>
                  </a:lnTo>
                  <a:lnTo>
                    <a:pt x="2144" y="1352"/>
                  </a:lnTo>
                  <a:lnTo>
                    <a:pt x="2166" y="1353"/>
                  </a:lnTo>
                  <a:lnTo>
                    <a:pt x="2186" y="1355"/>
                  </a:lnTo>
                  <a:lnTo>
                    <a:pt x="2203" y="1358"/>
                  </a:lnTo>
                  <a:lnTo>
                    <a:pt x="2219" y="1361"/>
                  </a:lnTo>
                  <a:lnTo>
                    <a:pt x="2232" y="1363"/>
                  </a:lnTo>
                  <a:lnTo>
                    <a:pt x="2244" y="1366"/>
                  </a:lnTo>
                  <a:lnTo>
                    <a:pt x="2253" y="1369"/>
                  </a:lnTo>
                  <a:lnTo>
                    <a:pt x="2262" y="1372"/>
                  </a:lnTo>
                  <a:lnTo>
                    <a:pt x="2269" y="1375"/>
                  </a:lnTo>
                  <a:lnTo>
                    <a:pt x="2274" y="1378"/>
                  </a:lnTo>
                  <a:lnTo>
                    <a:pt x="2277" y="1381"/>
                  </a:lnTo>
                  <a:lnTo>
                    <a:pt x="2268" y="1350"/>
                  </a:lnTo>
                  <a:lnTo>
                    <a:pt x="2259" y="1283"/>
                  </a:lnTo>
                  <a:lnTo>
                    <a:pt x="2253" y="1178"/>
                  </a:lnTo>
                  <a:lnTo>
                    <a:pt x="2251" y="1025"/>
                  </a:lnTo>
                  <a:lnTo>
                    <a:pt x="2251" y="0"/>
                  </a:lnTo>
                  <a:lnTo>
                    <a:pt x="2269" y="0"/>
                  </a:lnTo>
                  <a:lnTo>
                    <a:pt x="2269" y="1025"/>
                  </a:lnTo>
                  <a:lnTo>
                    <a:pt x="2271" y="1121"/>
                  </a:lnTo>
                  <a:lnTo>
                    <a:pt x="2277" y="1203"/>
                  </a:lnTo>
                  <a:lnTo>
                    <a:pt x="2285" y="1271"/>
                  </a:lnTo>
                  <a:lnTo>
                    <a:pt x="2294" y="1325"/>
                  </a:lnTo>
                  <a:lnTo>
                    <a:pt x="2303" y="1367"/>
                  </a:lnTo>
                  <a:lnTo>
                    <a:pt x="2310" y="1398"/>
                  </a:lnTo>
                  <a:lnTo>
                    <a:pt x="2313" y="1417"/>
                  </a:lnTo>
                  <a:lnTo>
                    <a:pt x="2313" y="1426"/>
                  </a:lnTo>
                  <a:lnTo>
                    <a:pt x="2311" y="1428"/>
                  </a:lnTo>
                  <a:lnTo>
                    <a:pt x="2306" y="1426"/>
                  </a:lnTo>
                  <a:lnTo>
                    <a:pt x="2300" y="1425"/>
                  </a:lnTo>
                  <a:lnTo>
                    <a:pt x="2291" y="1421"/>
                  </a:lnTo>
                  <a:lnTo>
                    <a:pt x="2280" y="1417"/>
                  </a:lnTo>
                  <a:lnTo>
                    <a:pt x="2268" y="1412"/>
                  </a:lnTo>
                  <a:lnTo>
                    <a:pt x="2252" y="1406"/>
                  </a:lnTo>
                  <a:lnTo>
                    <a:pt x="2234" y="1401"/>
                  </a:lnTo>
                  <a:lnTo>
                    <a:pt x="2214" y="1395"/>
                  </a:lnTo>
                  <a:lnTo>
                    <a:pt x="2192" y="1389"/>
                  </a:lnTo>
                  <a:lnTo>
                    <a:pt x="2167" y="1384"/>
                  </a:lnTo>
                  <a:lnTo>
                    <a:pt x="2139" y="1380"/>
                  </a:lnTo>
                  <a:lnTo>
                    <a:pt x="2108" y="1375"/>
                  </a:lnTo>
                  <a:lnTo>
                    <a:pt x="2076" y="1372"/>
                  </a:lnTo>
                  <a:lnTo>
                    <a:pt x="2040" y="1369"/>
                  </a:lnTo>
                  <a:lnTo>
                    <a:pt x="2001" y="1369"/>
                  </a:lnTo>
                  <a:lnTo>
                    <a:pt x="0" y="1369"/>
                  </a:lnTo>
                  <a:lnTo>
                    <a:pt x="0" y="1347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5010" y="2162"/>
              <a:ext cx="565" cy="1463"/>
            </a:xfrm>
            <a:custGeom>
              <a:avLst/>
              <a:gdLst>
                <a:gd name="T0" fmla="*/ 563 w 565"/>
                <a:gd name="T1" fmla="*/ 1345 h 1463"/>
                <a:gd name="T2" fmla="*/ 562 w 565"/>
                <a:gd name="T3" fmla="*/ 1285 h 1463"/>
                <a:gd name="T4" fmla="*/ 550 w 565"/>
                <a:gd name="T5" fmla="*/ 1252 h 1463"/>
                <a:gd name="T6" fmla="*/ 538 w 565"/>
                <a:gd name="T7" fmla="*/ 1252 h 1463"/>
                <a:gd name="T8" fmla="*/ 554 w 565"/>
                <a:gd name="T9" fmla="*/ 1324 h 1463"/>
                <a:gd name="T10" fmla="*/ 545 w 565"/>
                <a:gd name="T11" fmla="*/ 1376 h 1463"/>
                <a:gd name="T12" fmla="*/ 523 w 565"/>
                <a:gd name="T13" fmla="*/ 1408 h 1463"/>
                <a:gd name="T14" fmla="*/ 483 w 565"/>
                <a:gd name="T15" fmla="*/ 1432 h 1463"/>
                <a:gd name="T16" fmla="*/ 423 w 565"/>
                <a:gd name="T17" fmla="*/ 1428 h 1463"/>
                <a:gd name="T18" fmla="*/ 377 w 565"/>
                <a:gd name="T19" fmla="*/ 1367 h 1463"/>
                <a:gd name="T20" fmla="*/ 351 w 565"/>
                <a:gd name="T21" fmla="*/ 1347 h 1463"/>
                <a:gd name="T22" fmla="*/ 326 w 565"/>
                <a:gd name="T23" fmla="*/ 1353 h 1463"/>
                <a:gd name="T24" fmla="*/ 335 w 565"/>
                <a:gd name="T25" fmla="*/ 1344 h 1463"/>
                <a:gd name="T26" fmla="*/ 354 w 565"/>
                <a:gd name="T27" fmla="*/ 1311 h 1463"/>
                <a:gd name="T28" fmla="*/ 361 w 565"/>
                <a:gd name="T29" fmla="*/ 1274 h 1463"/>
                <a:gd name="T30" fmla="*/ 353 w 565"/>
                <a:gd name="T31" fmla="*/ 1245 h 1463"/>
                <a:gd name="T32" fmla="*/ 326 w 565"/>
                <a:gd name="T33" fmla="*/ 1225 h 1463"/>
                <a:gd name="T34" fmla="*/ 303 w 565"/>
                <a:gd name="T35" fmla="*/ 1228 h 1463"/>
                <a:gd name="T36" fmla="*/ 315 w 565"/>
                <a:gd name="T37" fmla="*/ 1260 h 1463"/>
                <a:gd name="T38" fmla="*/ 296 w 565"/>
                <a:gd name="T39" fmla="*/ 1290 h 1463"/>
                <a:gd name="T40" fmla="*/ 259 w 565"/>
                <a:gd name="T41" fmla="*/ 1285 h 1463"/>
                <a:gd name="T42" fmla="*/ 219 w 565"/>
                <a:gd name="T43" fmla="*/ 1195 h 1463"/>
                <a:gd name="T44" fmla="*/ 212 w 565"/>
                <a:gd name="T45" fmla="*/ 1110 h 1463"/>
                <a:gd name="T46" fmla="*/ 229 w 565"/>
                <a:gd name="T47" fmla="*/ 1113 h 1463"/>
                <a:gd name="T48" fmla="*/ 246 w 565"/>
                <a:gd name="T49" fmla="*/ 1116 h 1463"/>
                <a:gd name="T50" fmla="*/ 257 w 565"/>
                <a:gd name="T51" fmla="*/ 1121 h 1463"/>
                <a:gd name="T52" fmla="*/ 264 w 565"/>
                <a:gd name="T53" fmla="*/ 1121 h 1463"/>
                <a:gd name="T54" fmla="*/ 265 w 565"/>
                <a:gd name="T55" fmla="*/ 1121 h 1463"/>
                <a:gd name="T56" fmla="*/ 257 w 565"/>
                <a:gd name="T57" fmla="*/ 0 h 1463"/>
                <a:gd name="T58" fmla="*/ 218 w 565"/>
                <a:gd name="T59" fmla="*/ 1094 h 1463"/>
                <a:gd name="T60" fmla="*/ 161 w 565"/>
                <a:gd name="T61" fmla="*/ 1094 h 1463"/>
                <a:gd name="T62" fmla="*/ 108 w 565"/>
                <a:gd name="T63" fmla="*/ 1108 h 1463"/>
                <a:gd name="T64" fmla="*/ 60 w 565"/>
                <a:gd name="T65" fmla="*/ 1133 h 1463"/>
                <a:gd name="T66" fmla="*/ 20 w 565"/>
                <a:gd name="T67" fmla="*/ 1166 h 1463"/>
                <a:gd name="T68" fmla="*/ 9 w 565"/>
                <a:gd name="T69" fmla="*/ 1201 h 1463"/>
                <a:gd name="T70" fmla="*/ 66 w 565"/>
                <a:gd name="T71" fmla="*/ 1145 h 1463"/>
                <a:gd name="T72" fmla="*/ 143 w 565"/>
                <a:gd name="T73" fmla="*/ 1113 h 1463"/>
                <a:gd name="T74" fmla="*/ 203 w 565"/>
                <a:gd name="T75" fmla="*/ 1156 h 1463"/>
                <a:gd name="T76" fmla="*/ 237 w 565"/>
                <a:gd name="T77" fmla="*/ 1301 h 1463"/>
                <a:gd name="T78" fmla="*/ 311 w 565"/>
                <a:gd name="T79" fmla="*/ 1415 h 1463"/>
                <a:gd name="T80" fmla="*/ 363 w 565"/>
                <a:gd name="T81" fmla="*/ 1451 h 1463"/>
                <a:gd name="T82" fmla="*/ 402 w 565"/>
                <a:gd name="T83" fmla="*/ 1460 h 1463"/>
                <a:gd name="T84" fmla="*/ 447 w 565"/>
                <a:gd name="T85" fmla="*/ 1462 h 1463"/>
                <a:gd name="T86" fmla="*/ 492 w 565"/>
                <a:gd name="T87" fmla="*/ 1452 h 1463"/>
                <a:gd name="T88" fmla="*/ 528 w 565"/>
                <a:gd name="T89" fmla="*/ 1428 h 146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65"/>
                <a:gd name="T136" fmla="*/ 0 h 1463"/>
                <a:gd name="T137" fmla="*/ 565 w 565"/>
                <a:gd name="T138" fmla="*/ 1463 h 146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65" h="1463">
                  <a:moveTo>
                    <a:pt x="546" y="1401"/>
                  </a:moveTo>
                  <a:lnTo>
                    <a:pt x="557" y="1372"/>
                  </a:lnTo>
                  <a:lnTo>
                    <a:pt x="563" y="1345"/>
                  </a:lnTo>
                  <a:lnTo>
                    <a:pt x="565" y="1322"/>
                  </a:lnTo>
                  <a:lnTo>
                    <a:pt x="565" y="1302"/>
                  </a:lnTo>
                  <a:lnTo>
                    <a:pt x="562" y="1285"/>
                  </a:lnTo>
                  <a:lnTo>
                    <a:pt x="558" y="1270"/>
                  </a:lnTo>
                  <a:lnTo>
                    <a:pt x="553" y="1260"/>
                  </a:lnTo>
                  <a:lnTo>
                    <a:pt x="550" y="1252"/>
                  </a:lnTo>
                  <a:lnTo>
                    <a:pt x="544" y="1245"/>
                  </a:lnTo>
                  <a:lnTo>
                    <a:pt x="539" y="1245"/>
                  </a:lnTo>
                  <a:lnTo>
                    <a:pt x="538" y="1252"/>
                  </a:lnTo>
                  <a:lnTo>
                    <a:pt x="542" y="1273"/>
                  </a:lnTo>
                  <a:lnTo>
                    <a:pt x="551" y="1301"/>
                  </a:lnTo>
                  <a:lnTo>
                    <a:pt x="554" y="1324"/>
                  </a:lnTo>
                  <a:lnTo>
                    <a:pt x="553" y="1344"/>
                  </a:lnTo>
                  <a:lnTo>
                    <a:pt x="551" y="1361"/>
                  </a:lnTo>
                  <a:lnTo>
                    <a:pt x="545" y="1376"/>
                  </a:lnTo>
                  <a:lnTo>
                    <a:pt x="538" y="1389"/>
                  </a:lnTo>
                  <a:lnTo>
                    <a:pt x="530" y="1398"/>
                  </a:lnTo>
                  <a:lnTo>
                    <a:pt x="523" y="1408"/>
                  </a:lnTo>
                  <a:lnTo>
                    <a:pt x="514" y="1417"/>
                  </a:lnTo>
                  <a:lnTo>
                    <a:pt x="500" y="1425"/>
                  </a:lnTo>
                  <a:lnTo>
                    <a:pt x="483" y="1432"/>
                  </a:lnTo>
                  <a:lnTo>
                    <a:pt x="464" y="1435"/>
                  </a:lnTo>
                  <a:lnTo>
                    <a:pt x="444" y="1435"/>
                  </a:lnTo>
                  <a:lnTo>
                    <a:pt x="423" y="1428"/>
                  </a:lnTo>
                  <a:lnTo>
                    <a:pt x="404" y="1411"/>
                  </a:lnTo>
                  <a:lnTo>
                    <a:pt x="386" y="1384"/>
                  </a:lnTo>
                  <a:lnTo>
                    <a:pt x="377" y="1367"/>
                  </a:lnTo>
                  <a:lnTo>
                    <a:pt x="368" y="1356"/>
                  </a:lnTo>
                  <a:lnTo>
                    <a:pt x="360" y="1350"/>
                  </a:lnTo>
                  <a:lnTo>
                    <a:pt x="351" y="1347"/>
                  </a:lnTo>
                  <a:lnTo>
                    <a:pt x="343" y="1349"/>
                  </a:lnTo>
                  <a:lnTo>
                    <a:pt x="335" y="1350"/>
                  </a:lnTo>
                  <a:lnTo>
                    <a:pt x="326" y="1353"/>
                  </a:lnTo>
                  <a:lnTo>
                    <a:pt x="315" y="1356"/>
                  </a:lnTo>
                  <a:lnTo>
                    <a:pt x="326" y="1352"/>
                  </a:lnTo>
                  <a:lnTo>
                    <a:pt x="335" y="1344"/>
                  </a:lnTo>
                  <a:lnTo>
                    <a:pt x="343" y="1333"/>
                  </a:lnTo>
                  <a:lnTo>
                    <a:pt x="349" y="1322"/>
                  </a:lnTo>
                  <a:lnTo>
                    <a:pt x="354" y="1311"/>
                  </a:lnTo>
                  <a:lnTo>
                    <a:pt x="357" y="1299"/>
                  </a:lnTo>
                  <a:lnTo>
                    <a:pt x="360" y="1287"/>
                  </a:lnTo>
                  <a:lnTo>
                    <a:pt x="361" y="1274"/>
                  </a:lnTo>
                  <a:lnTo>
                    <a:pt x="360" y="1263"/>
                  </a:lnTo>
                  <a:lnTo>
                    <a:pt x="357" y="1254"/>
                  </a:lnTo>
                  <a:lnTo>
                    <a:pt x="353" y="1245"/>
                  </a:lnTo>
                  <a:lnTo>
                    <a:pt x="345" y="1237"/>
                  </a:lnTo>
                  <a:lnTo>
                    <a:pt x="336" y="1231"/>
                  </a:lnTo>
                  <a:lnTo>
                    <a:pt x="326" y="1225"/>
                  </a:lnTo>
                  <a:lnTo>
                    <a:pt x="313" y="1221"/>
                  </a:lnTo>
                  <a:lnTo>
                    <a:pt x="300" y="1221"/>
                  </a:lnTo>
                  <a:lnTo>
                    <a:pt x="303" y="1228"/>
                  </a:lnTo>
                  <a:lnTo>
                    <a:pt x="309" y="1234"/>
                  </a:lnTo>
                  <a:lnTo>
                    <a:pt x="315" y="1245"/>
                  </a:lnTo>
                  <a:lnTo>
                    <a:pt x="315" y="1260"/>
                  </a:lnTo>
                  <a:lnTo>
                    <a:pt x="312" y="1271"/>
                  </a:lnTo>
                  <a:lnTo>
                    <a:pt x="305" y="1282"/>
                  </a:lnTo>
                  <a:lnTo>
                    <a:pt x="296" y="1290"/>
                  </a:lnTo>
                  <a:lnTo>
                    <a:pt x="285" y="1294"/>
                  </a:lnTo>
                  <a:lnTo>
                    <a:pt x="272" y="1293"/>
                  </a:lnTo>
                  <a:lnTo>
                    <a:pt x="259" y="1285"/>
                  </a:lnTo>
                  <a:lnTo>
                    <a:pt x="247" y="1270"/>
                  </a:lnTo>
                  <a:lnTo>
                    <a:pt x="234" y="1243"/>
                  </a:lnTo>
                  <a:lnTo>
                    <a:pt x="219" y="1195"/>
                  </a:lnTo>
                  <a:lnTo>
                    <a:pt x="215" y="1156"/>
                  </a:lnTo>
                  <a:lnTo>
                    <a:pt x="213" y="1128"/>
                  </a:lnTo>
                  <a:lnTo>
                    <a:pt x="212" y="1110"/>
                  </a:lnTo>
                  <a:lnTo>
                    <a:pt x="218" y="1110"/>
                  </a:lnTo>
                  <a:lnTo>
                    <a:pt x="224" y="1111"/>
                  </a:lnTo>
                  <a:lnTo>
                    <a:pt x="229" y="1113"/>
                  </a:lnTo>
                  <a:lnTo>
                    <a:pt x="235" y="1113"/>
                  </a:lnTo>
                  <a:lnTo>
                    <a:pt x="240" y="1114"/>
                  </a:lnTo>
                  <a:lnTo>
                    <a:pt x="246" y="1116"/>
                  </a:lnTo>
                  <a:lnTo>
                    <a:pt x="251" y="1118"/>
                  </a:lnTo>
                  <a:lnTo>
                    <a:pt x="257" y="1119"/>
                  </a:lnTo>
                  <a:lnTo>
                    <a:pt x="257" y="1121"/>
                  </a:lnTo>
                  <a:lnTo>
                    <a:pt x="263" y="1121"/>
                  </a:lnTo>
                  <a:lnTo>
                    <a:pt x="264" y="1121"/>
                  </a:lnTo>
                  <a:lnTo>
                    <a:pt x="265" y="1121"/>
                  </a:lnTo>
                  <a:lnTo>
                    <a:pt x="265" y="1122"/>
                  </a:lnTo>
                  <a:lnTo>
                    <a:pt x="265" y="1121"/>
                  </a:lnTo>
                  <a:lnTo>
                    <a:pt x="271" y="1121"/>
                  </a:lnTo>
                  <a:lnTo>
                    <a:pt x="271" y="0"/>
                  </a:lnTo>
                  <a:lnTo>
                    <a:pt x="257" y="0"/>
                  </a:lnTo>
                  <a:lnTo>
                    <a:pt x="257" y="1102"/>
                  </a:lnTo>
                  <a:lnTo>
                    <a:pt x="237" y="1097"/>
                  </a:lnTo>
                  <a:lnTo>
                    <a:pt x="218" y="1094"/>
                  </a:lnTo>
                  <a:lnTo>
                    <a:pt x="198" y="1093"/>
                  </a:lnTo>
                  <a:lnTo>
                    <a:pt x="180" y="1093"/>
                  </a:lnTo>
                  <a:lnTo>
                    <a:pt x="161" y="1094"/>
                  </a:lnTo>
                  <a:lnTo>
                    <a:pt x="143" y="1097"/>
                  </a:lnTo>
                  <a:lnTo>
                    <a:pt x="125" y="1102"/>
                  </a:lnTo>
                  <a:lnTo>
                    <a:pt x="108" y="1108"/>
                  </a:lnTo>
                  <a:lnTo>
                    <a:pt x="91" y="1114"/>
                  </a:lnTo>
                  <a:lnTo>
                    <a:pt x="75" y="1124"/>
                  </a:lnTo>
                  <a:lnTo>
                    <a:pt x="60" y="1133"/>
                  </a:lnTo>
                  <a:lnTo>
                    <a:pt x="47" y="1142"/>
                  </a:lnTo>
                  <a:lnTo>
                    <a:pt x="33" y="1153"/>
                  </a:lnTo>
                  <a:lnTo>
                    <a:pt x="20" y="1166"/>
                  </a:lnTo>
                  <a:lnTo>
                    <a:pt x="9" y="1178"/>
                  </a:lnTo>
                  <a:lnTo>
                    <a:pt x="0" y="1190"/>
                  </a:lnTo>
                  <a:lnTo>
                    <a:pt x="9" y="1201"/>
                  </a:lnTo>
                  <a:lnTo>
                    <a:pt x="25" y="1181"/>
                  </a:lnTo>
                  <a:lnTo>
                    <a:pt x="44" y="1163"/>
                  </a:lnTo>
                  <a:lnTo>
                    <a:pt x="66" y="1145"/>
                  </a:lnTo>
                  <a:lnTo>
                    <a:pt x="90" y="1131"/>
                  </a:lnTo>
                  <a:lnTo>
                    <a:pt x="115" y="1121"/>
                  </a:lnTo>
                  <a:lnTo>
                    <a:pt x="143" y="1113"/>
                  </a:lnTo>
                  <a:lnTo>
                    <a:pt x="171" y="1108"/>
                  </a:lnTo>
                  <a:lnTo>
                    <a:pt x="200" y="1108"/>
                  </a:lnTo>
                  <a:lnTo>
                    <a:pt x="203" y="1156"/>
                  </a:lnTo>
                  <a:lnTo>
                    <a:pt x="210" y="1206"/>
                  </a:lnTo>
                  <a:lnTo>
                    <a:pt x="222" y="1254"/>
                  </a:lnTo>
                  <a:lnTo>
                    <a:pt x="237" y="1301"/>
                  </a:lnTo>
                  <a:lnTo>
                    <a:pt x="258" y="1344"/>
                  </a:lnTo>
                  <a:lnTo>
                    <a:pt x="283" y="1381"/>
                  </a:lnTo>
                  <a:lnTo>
                    <a:pt x="311" y="1415"/>
                  </a:lnTo>
                  <a:lnTo>
                    <a:pt x="343" y="1440"/>
                  </a:lnTo>
                  <a:lnTo>
                    <a:pt x="353" y="1445"/>
                  </a:lnTo>
                  <a:lnTo>
                    <a:pt x="363" y="1451"/>
                  </a:lnTo>
                  <a:lnTo>
                    <a:pt x="375" y="1454"/>
                  </a:lnTo>
                  <a:lnTo>
                    <a:pt x="389" y="1457"/>
                  </a:lnTo>
                  <a:lnTo>
                    <a:pt x="402" y="1460"/>
                  </a:lnTo>
                  <a:lnTo>
                    <a:pt x="417" y="1462"/>
                  </a:lnTo>
                  <a:lnTo>
                    <a:pt x="432" y="1463"/>
                  </a:lnTo>
                  <a:lnTo>
                    <a:pt x="447" y="1462"/>
                  </a:lnTo>
                  <a:lnTo>
                    <a:pt x="462" y="1460"/>
                  </a:lnTo>
                  <a:lnTo>
                    <a:pt x="477" y="1457"/>
                  </a:lnTo>
                  <a:lnTo>
                    <a:pt x="492" y="1452"/>
                  </a:lnTo>
                  <a:lnTo>
                    <a:pt x="505" y="1446"/>
                  </a:lnTo>
                  <a:lnTo>
                    <a:pt x="517" y="1437"/>
                  </a:lnTo>
                  <a:lnTo>
                    <a:pt x="528" y="1428"/>
                  </a:lnTo>
                  <a:lnTo>
                    <a:pt x="538" y="1415"/>
                  </a:lnTo>
                  <a:lnTo>
                    <a:pt x="546" y="140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auto">
            <a:xfrm>
              <a:off x="5359" y="3804"/>
              <a:ext cx="391" cy="504"/>
            </a:xfrm>
            <a:custGeom>
              <a:avLst/>
              <a:gdLst>
                <a:gd name="T0" fmla="*/ 346 w 391"/>
                <a:gd name="T1" fmla="*/ 421 h 504"/>
                <a:gd name="T2" fmla="*/ 365 w 391"/>
                <a:gd name="T3" fmla="*/ 457 h 504"/>
                <a:gd name="T4" fmla="*/ 382 w 391"/>
                <a:gd name="T5" fmla="*/ 482 h 504"/>
                <a:gd name="T6" fmla="*/ 391 w 391"/>
                <a:gd name="T7" fmla="*/ 497 h 504"/>
                <a:gd name="T8" fmla="*/ 387 w 391"/>
                <a:gd name="T9" fmla="*/ 504 h 504"/>
                <a:gd name="T10" fmla="*/ 375 w 391"/>
                <a:gd name="T11" fmla="*/ 493 h 504"/>
                <a:gd name="T12" fmla="*/ 355 w 391"/>
                <a:gd name="T13" fmla="*/ 471 h 504"/>
                <a:gd name="T14" fmla="*/ 328 w 391"/>
                <a:gd name="T15" fmla="*/ 445 h 504"/>
                <a:gd name="T16" fmla="*/ 287 w 391"/>
                <a:gd name="T17" fmla="*/ 423 h 504"/>
                <a:gd name="T18" fmla="*/ 238 w 391"/>
                <a:gd name="T19" fmla="*/ 411 h 504"/>
                <a:gd name="T20" fmla="*/ 193 w 391"/>
                <a:gd name="T21" fmla="*/ 397 h 504"/>
                <a:gd name="T22" fmla="*/ 163 w 391"/>
                <a:gd name="T23" fmla="*/ 362 h 504"/>
                <a:gd name="T24" fmla="*/ 152 w 391"/>
                <a:gd name="T25" fmla="*/ 345 h 504"/>
                <a:gd name="T26" fmla="*/ 140 w 391"/>
                <a:gd name="T27" fmla="*/ 370 h 504"/>
                <a:gd name="T28" fmla="*/ 118 w 391"/>
                <a:gd name="T29" fmla="*/ 390 h 504"/>
                <a:gd name="T30" fmla="*/ 85 w 391"/>
                <a:gd name="T31" fmla="*/ 401 h 504"/>
                <a:gd name="T32" fmla="*/ 47 w 391"/>
                <a:gd name="T33" fmla="*/ 395 h 504"/>
                <a:gd name="T34" fmla="*/ 18 w 391"/>
                <a:gd name="T35" fmla="*/ 366 h 504"/>
                <a:gd name="T36" fmla="*/ 4 w 391"/>
                <a:gd name="T37" fmla="*/ 319 h 504"/>
                <a:gd name="T38" fmla="*/ 1 w 391"/>
                <a:gd name="T39" fmla="*/ 263 h 504"/>
                <a:gd name="T40" fmla="*/ 6 w 391"/>
                <a:gd name="T41" fmla="*/ 245 h 504"/>
                <a:gd name="T42" fmla="*/ 14 w 391"/>
                <a:gd name="T43" fmla="*/ 265 h 504"/>
                <a:gd name="T44" fmla="*/ 31 w 391"/>
                <a:gd name="T45" fmla="*/ 280 h 504"/>
                <a:gd name="T46" fmla="*/ 53 w 391"/>
                <a:gd name="T47" fmla="*/ 280 h 504"/>
                <a:gd name="T48" fmla="*/ 80 w 391"/>
                <a:gd name="T49" fmla="*/ 254 h 504"/>
                <a:gd name="T50" fmla="*/ 90 w 391"/>
                <a:gd name="T51" fmla="*/ 206 h 504"/>
                <a:gd name="T52" fmla="*/ 79 w 391"/>
                <a:gd name="T53" fmla="*/ 155 h 504"/>
                <a:gd name="T54" fmla="*/ 64 w 391"/>
                <a:gd name="T55" fmla="*/ 113 h 504"/>
                <a:gd name="T56" fmla="*/ 50 w 391"/>
                <a:gd name="T57" fmla="*/ 85 h 504"/>
                <a:gd name="T58" fmla="*/ 37 w 391"/>
                <a:gd name="T59" fmla="*/ 62 h 504"/>
                <a:gd name="T60" fmla="*/ 24 w 391"/>
                <a:gd name="T61" fmla="*/ 38 h 504"/>
                <a:gd name="T62" fmla="*/ 14 w 391"/>
                <a:gd name="T63" fmla="*/ 21 h 504"/>
                <a:gd name="T64" fmla="*/ 17 w 391"/>
                <a:gd name="T65" fmla="*/ 17 h 504"/>
                <a:gd name="T66" fmla="*/ 31 w 391"/>
                <a:gd name="T67" fmla="*/ 29 h 504"/>
                <a:gd name="T68" fmla="*/ 48 w 391"/>
                <a:gd name="T69" fmla="*/ 46 h 504"/>
                <a:gd name="T70" fmla="*/ 67 w 391"/>
                <a:gd name="T71" fmla="*/ 65 h 504"/>
                <a:gd name="T72" fmla="*/ 88 w 391"/>
                <a:gd name="T73" fmla="*/ 80 h 504"/>
                <a:gd name="T74" fmla="*/ 121 w 391"/>
                <a:gd name="T75" fmla="*/ 102 h 504"/>
                <a:gd name="T76" fmla="*/ 160 w 391"/>
                <a:gd name="T77" fmla="*/ 114 h 504"/>
                <a:gd name="T78" fmla="*/ 197 w 391"/>
                <a:gd name="T79" fmla="*/ 104 h 504"/>
                <a:gd name="T80" fmla="*/ 217 w 391"/>
                <a:gd name="T81" fmla="*/ 66 h 504"/>
                <a:gd name="T82" fmla="*/ 217 w 391"/>
                <a:gd name="T83" fmla="*/ 38 h 504"/>
                <a:gd name="T84" fmla="*/ 205 w 391"/>
                <a:gd name="T85" fmla="*/ 18 h 504"/>
                <a:gd name="T86" fmla="*/ 190 w 391"/>
                <a:gd name="T87" fmla="*/ 7 h 504"/>
                <a:gd name="T88" fmla="*/ 204 w 391"/>
                <a:gd name="T89" fmla="*/ 1 h 504"/>
                <a:gd name="T90" fmla="*/ 247 w 391"/>
                <a:gd name="T91" fmla="*/ 3 h 504"/>
                <a:gd name="T92" fmla="*/ 283 w 391"/>
                <a:gd name="T93" fmla="*/ 23 h 504"/>
                <a:gd name="T94" fmla="*/ 307 w 391"/>
                <a:gd name="T95" fmla="*/ 59 h 504"/>
                <a:gd name="T96" fmla="*/ 311 w 391"/>
                <a:gd name="T97" fmla="*/ 108 h 504"/>
                <a:gd name="T98" fmla="*/ 303 w 391"/>
                <a:gd name="T99" fmla="*/ 150 h 504"/>
                <a:gd name="T100" fmla="*/ 287 w 391"/>
                <a:gd name="T101" fmla="*/ 180 h 504"/>
                <a:gd name="T102" fmla="*/ 268 w 391"/>
                <a:gd name="T103" fmla="*/ 197 h 504"/>
                <a:gd name="T104" fmla="*/ 282 w 391"/>
                <a:gd name="T105" fmla="*/ 211 h 504"/>
                <a:gd name="T106" fmla="*/ 309 w 391"/>
                <a:gd name="T107" fmla="*/ 249 h 504"/>
                <a:gd name="T108" fmla="*/ 319 w 391"/>
                <a:gd name="T109" fmla="*/ 305 h 504"/>
                <a:gd name="T110" fmla="*/ 329 w 391"/>
                <a:gd name="T111" fmla="*/ 369 h 50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1"/>
                <a:gd name="T169" fmla="*/ 0 h 504"/>
                <a:gd name="T170" fmla="*/ 391 w 391"/>
                <a:gd name="T171" fmla="*/ 504 h 50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1" h="504">
                  <a:moveTo>
                    <a:pt x="337" y="400"/>
                  </a:moveTo>
                  <a:lnTo>
                    <a:pt x="346" y="421"/>
                  </a:lnTo>
                  <a:lnTo>
                    <a:pt x="355" y="442"/>
                  </a:lnTo>
                  <a:lnTo>
                    <a:pt x="365" y="457"/>
                  </a:lnTo>
                  <a:lnTo>
                    <a:pt x="375" y="471"/>
                  </a:lnTo>
                  <a:lnTo>
                    <a:pt x="382" y="482"/>
                  </a:lnTo>
                  <a:lnTo>
                    <a:pt x="388" y="491"/>
                  </a:lnTo>
                  <a:lnTo>
                    <a:pt x="391" y="497"/>
                  </a:lnTo>
                  <a:lnTo>
                    <a:pt x="390" y="502"/>
                  </a:lnTo>
                  <a:lnTo>
                    <a:pt x="387" y="504"/>
                  </a:lnTo>
                  <a:lnTo>
                    <a:pt x="381" y="500"/>
                  </a:lnTo>
                  <a:lnTo>
                    <a:pt x="375" y="493"/>
                  </a:lnTo>
                  <a:lnTo>
                    <a:pt x="365" y="482"/>
                  </a:lnTo>
                  <a:lnTo>
                    <a:pt x="355" y="471"/>
                  </a:lnTo>
                  <a:lnTo>
                    <a:pt x="342" y="457"/>
                  </a:lnTo>
                  <a:lnTo>
                    <a:pt x="328" y="445"/>
                  </a:lnTo>
                  <a:lnTo>
                    <a:pt x="311" y="434"/>
                  </a:lnTo>
                  <a:lnTo>
                    <a:pt x="287" y="423"/>
                  </a:lnTo>
                  <a:lnTo>
                    <a:pt x="262" y="417"/>
                  </a:lnTo>
                  <a:lnTo>
                    <a:pt x="238" y="411"/>
                  </a:lnTo>
                  <a:lnTo>
                    <a:pt x="215" y="406"/>
                  </a:lnTo>
                  <a:lnTo>
                    <a:pt x="193" y="397"/>
                  </a:lnTo>
                  <a:lnTo>
                    <a:pt x="177" y="384"/>
                  </a:lnTo>
                  <a:lnTo>
                    <a:pt x="163" y="362"/>
                  </a:lnTo>
                  <a:lnTo>
                    <a:pt x="155" y="333"/>
                  </a:lnTo>
                  <a:lnTo>
                    <a:pt x="152" y="345"/>
                  </a:lnTo>
                  <a:lnTo>
                    <a:pt x="148" y="358"/>
                  </a:lnTo>
                  <a:lnTo>
                    <a:pt x="140" y="370"/>
                  </a:lnTo>
                  <a:lnTo>
                    <a:pt x="130" y="381"/>
                  </a:lnTo>
                  <a:lnTo>
                    <a:pt x="118" y="390"/>
                  </a:lnTo>
                  <a:lnTo>
                    <a:pt x="102" y="398"/>
                  </a:lnTo>
                  <a:lnTo>
                    <a:pt x="85" y="401"/>
                  </a:lnTo>
                  <a:lnTo>
                    <a:pt x="66" y="401"/>
                  </a:lnTo>
                  <a:lnTo>
                    <a:pt x="47" y="395"/>
                  </a:lnTo>
                  <a:lnTo>
                    <a:pt x="31" y="383"/>
                  </a:lnTo>
                  <a:lnTo>
                    <a:pt x="18" y="366"/>
                  </a:lnTo>
                  <a:lnTo>
                    <a:pt x="10" y="344"/>
                  </a:lnTo>
                  <a:lnTo>
                    <a:pt x="4" y="319"/>
                  </a:lnTo>
                  <a:lnTo>
                    <a:pt x="0" y="291"/>
                  </a:lnTo>
                  <a:lnTo>
                    <a:pt x="1" y="263"/>
                  </a:lnTo>
                  <a:lnTo>
                    <a:pt x="5" y="235"/>
                  </a:lnTo>
                  <a:lnTo>
                    <a:pt x="6" y="245"/>
                  </a:lnTo>
                  <a:lnTo>
                    <a:pt x="10" y="255"/>
                  </a:lnTo>
                  <a:lnTo>
                    <a:pt x="14" y="265"/>
                  </a:lnTo>
                  <a:lnTo>
                    <a:pt x="22" y="274"/>
                  </a:lnTo>
                  <a:lnTo>
                    <a:pt x="31" y="280"/>
                  </a:lnTo>
                  <a:lnTo>
                    <a:pt x="41" y="283"/>
                  </a:lnTo>
                  <a:lnTo>
                    <a:pt x="53" y="280"/>
                  </a:lnTo>
                  <a:lnTo>
                    <a:pt x="66" y="273"/>
                  </a:lnTo>
                  <a:lnTo>
                    <a:pt x="80" y="254"/>
                  </a:lnTo>
                  <a:lnTo>
                    <a:pt x="89" y="231"/>
                  </a:lnTo>
                  <a:lnTo>
                    <a:pt x="90" y="206"/>
                  </a:lnTo>
                  <a:lnTo>
                    <a:pt x="86" y="180"/>
                  </a:lnTo>
                  <a:lnTo>
                    <a:pt x="79" y="155"/>
                  </a:lnTo>
                  <a:lnTo>
                    <a:pt x="71" y="131"/>
                  </a:lnTo>
                  <a:lnTo>
                    <a:pt x="64" y="113"/>
                  </a:lnTo>
                  <a:lnTo>
                    <a:pt x="56" y="97"/>
                  </a:lnTo>
                  <a:lnTo>
                    <a:pt x="50" y="85"/>
                  </a:lnTo>
                  <a:lnTo>
                    <a:pt x="44" y="73"/>
                  </a:lnTo>
                  <a:lnTo>
                    <a:pt x="37" y="62"/>
                  </a:lnTo>
                  <a:lnTo>
                    <a:pt x="30" y="49"/>
                  </a:lnTo>
                  <a:lnTo>
                    <a:pt x="24" y="38"/>
                  </a:lnTo>
                  <a:lnTo>
                    <a:pt x="19" y="29"/>
                  </a:lnTo>
                  <a:lnTo>
                    <a:pt x="14" y="21"/>
                  </a:lnTo>
                  <a:lnTo>
                    <a:pt x="13" y="15"/>
                  </a:lnTo>
                  <a:lnTo>
                    <a:pt x="17" y="17"/>
                  </a:lnTo>
                  <a:lnTo>
                    <a:pt x="23" y="23"/>
                  </a:lnTo>
                  <a:lnTo>
                    <a:pt x="31" y="29"/>
                  </a:lnTo>
                  <a:lnTo>
                    <a:pt x="40" y="37"/>
                  </a:lnTo>
                  <a:lnTo>
                    <a:pt x="48" y="46"/>
                  </a:lnTo>
                  <a:lnTo>
                    <a:pt x="58" y="55"/>
                  </a:lnTo>
                  <a:lnTo>
                    <a:pt x="67" y="65"/>
                  </a:lnTo>
                  <a:lnTo>
                    <a:pt x="77" y="73"/>
                  </a:lnTo>
                  <a:lnTo>
                    <a:pt x="88" y="80"/>
                  </a:lnTo>
                  <a:lnTo>
                    <a:pt x="103" y="91"/>
                  </a:lnTo>
                  <a:lnTo>
                    <a:pt x="121" y="102"/>
                  </a:lnTo>
                  <a:lnTo>
                    <a:pt x="140" y="110"/>
                  </a:lnTo>
                  <a:lnTo>
                    <a:pt x="160" y="114"/>
                  </a:lnTo>
                  <a:lnTo>
                    <a:pt x="179" y="113"/>
                  </a:lnTo>
                  <a:lnTo>
                    <a:pt x="197" y="104"/>
                  </a:lnTo>
                  <a:lnTo>
                    <a:pt x="211" y="83"/>
                  </a:lnTo>
                  <a:lnTo>
                    <a:pt x="217" y="66"/>
                  </a:lnTo>
                  <a:lnTo>
                    <a:pt x="220" y="52"/>
                  </a:lnTo>
                  <a:lnTo>
                    <a:pt x="217" y="38"/>
                  </a:lnTo>
                  <a:lnTo>
                    <a:pt x="213" y="28"/>
                  </a:lnTo>
                  <a:lnTo>
                    <a:pt x="205" y="18"/>
                  </a:lnTo>
                  <a:lnTo>
                    <a:pt x="198" y="12"/>
                  </a:lnTo>
                  <a:lnTo>
                    <a:pt x="190" y="7"/>
                  </a:lnTo>
                  <a:lnTo>
                    <a:pt x="183" y="6"/>
                  </a:lnTo>
                  <a:lnTo>
                    <a:pt x="204" y="1"/>
                  </a:lnTo>
                  <a:lnTo>
                    <a:pt x="227" y="0"/>
                  </a:lnTo>
                  <a:lnTo>
                    <a:pt x="247" y="3"/>
                  </a:lnTo>
                  <a:lnTo>
                    <a:pt x="267" y="11"/>
                  </a:lnTo>
                  <a:lnTo>
                    <a:pt x="283" y="23"/>
                  </a:lnTo>
                  <a:lnTo>
                    <a:pt x="298" y="38"/>
                  </a:lnTo>
                  <a:lnTo>
                    <a:pt x="307" y="59"/>
                  </a:lnTo>
                  <a:lnTo>
                    <a:pt x="311" y="83"/>
                  </a:lnTo>
                  <a:lnTo>
                    <a:pt x="311" y="108"/>
                  </a:lnTo>
                  <a:lnTo>
                    <a:pt x="309" y="131"/>
                  </a:lnTo>
                  <a:lnTo>
                    <a:pt x="303" y="150"/>
                  </a:lnTo>
                  <a:lnTo>
                    <a:pt x="295" y="167"/>
                  </a:lnTo>
                  <a:lnTo>
                    <a:pt x="287" y="180"/>
                  </a:lnTo>
                  <a:lnTo>
                    <a:pt x="277" y="189"/>
                  </a:lnTo>
                  <a:lnTo>
                    <a:pt x="268" y="197"/>
                  </a:lnTo>
                  <a:lnTo>
                    <a:pt x="258" y="200"/>
                  </a:lnTo>
                  <a:lnTo>
                    <a:pt x="282" y="211"/>
                  </a:lnTo>
                  <a:lnTo>
                    <a:pt x="298" y="226"/>
                  </a:lnTo>
                  <a:lnTo>
                    <a:pt x="309" y="249"/>
                  </a:lnTo>
                  <a:lnTo>
                    <a:pt x="315" y="276"/>
                  </a:lnTo>
                  <a:lnTo>
                    <a:pt x="319" y="305"/>
                  </a:lnTo>
                  <a:lnTo>
                    <a:pt x="323" y="336"/>
                  </a:lnTo>
                  <a:lnTo>
                    <a:pt x="329" y="369"/>
                  </a:lnTo>
                  <a:lnTo>
                    <a:pt x="337" y="40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4903" y="3213"/>
              <a:ext cx="826" cy="1068"/>
            </a:xfrm>
            <a:custGeom>
              <a:avLst/>
              <a:gdLst>
                <a:gd name="T0" fmla="*/ 727 w 826"/>
                <a:gd name="T1" fmla="*/ 479 h 1068"/>
                <a:gd name="T2" fmla="*/ 648 w 826"/>
                <a:gd name="T3" fmla="*/ 516 h 1068"/>
                <a:gd name="T4" fmla="*/ 566 w 826"/>
                <a:gd name="T5" fmla="*/ 518 h 1068"/>
                <a:gd name="T6" fmla="*/ 498 w 826"/>
                <a:gd name="T7" fmla="*/ 501 h 1068"/>
                <a:gd name="T8" fmla="*/ 476 w 826"/>
                <a:gd name="T9" fmla="*/ 535 h 1068"/>
                <a:gd name="T10" fmla="*/ 454 w 826"/>
                <a:gd name="T11" fmla="*/ 574 h 1068"/>
                <a:gd name="T12" fmla="*/ 430 w 826"/>
                <a:gd name="T13" fmla="*/ 603 h 1068"/>
                <a:gd name="T14" fmla="*/ 394 w 826"/>
                <a:gd name="T15" fmla="*/ 625 h 1068"/>
                <a:gd name="T16" fmla="*/ 402 w 826"/>
                <a:gd name="T17" fmla="*/ 758 h 1068"/>
                <a:gd name="T18" fmla="*/ 356 w 826"/>
                <a:gd name="T19" fmla="*/ 964 h 1068"/>
                <a:gd name="T20" fmla="*/ 258 w 826"/>
                <a:gd name="T21" fmla="*/ 1050 h 1068"/>
                <a:gd name="T22" fmla="*/ 170 w 826"/>
                <a:gd name="T23" fmla="*/ 1068 h 1068"/>
                <a:gd name="T24" fmla="*/ 92 w 826"/>
                <a:gd name="T25" fmla="*/ 1048 h 1068"/>
                <a:gd name="T26" fmla="*/ 36 w 826"/>
                <a:gd name="T27" fmla="*/ 994 h 1068"/>
                <a:gd name="T28" fmla="*/ 0 w 826"/>
                <a:gd name="T29" fmla="*/ 846 h 1068"/>
                <a:gd name="T30" fmla="*/ 45 w 826"/>
                <a:gd name="T31" fmla="*/ 698 h 1068"/>
                <a:gd name="T32" fmla="*/ 116 w 826"/>
                <a:gd name="T33" fmla="*/ 677 h 1068"/>
                <a:gd name="T34" fmla="*/ 158 w 826"/>
                <a:gd name="T35" fmla="*/ 695 h 1068"/>
                <a:gd name="T36" fmla="*/ 158 w 826"/>
                <a:gd name="T37" fmla="*/ 712 h 1068"/>
                <a:gd name="T38" fmla="*/ 84 w 826"/>
                <a:gd name="T39" fmla="*/ 696 h 1068"/>
                <a:gd name="T40" fmla="*/ 17 w 826"/>
                <a:gd name="T41" fmla="*/ 777 h 1068"/>
                <a:gd name="T42" fmla="*/ 21 w 826"/>
                <a:gd name="T43" fmla="*/ 915 h 1068"/>
                <a:gd name="T44" fmla="*/ 81 w 826"/>
                <a:gd name="T45" fmla="*/ 988 h 1068"/>
                <a:gd name="T46" fmla="*/ 104 w 826"/>
                <a:gd name="T47" fmla="*/ 944 h 1068"/>
                <a:gd name="T48" fmla="*/ 145 w 826"/>
                <a:gd name="T49" fmla="*/ 918 h 1068"/>
                <a:gd name="T50" fmla="*/ 203 w 826"/>
                <a:gd name="T51" fmla="*/ 924 h 1068"/>
                <a:gd name="T52" fmla="*/ 236 w 826"/>
                <a:gd name="T53" fmla="*/ 966 h 1068"/>
                <a:gd name="T54" fmla="*/ 308 w 826"/>
                <a:gd name="T55" fmla="*/ 953 h 1068"/>
                <a:gd name="T56" fmla="*/ 370 w 826"/>
                <a:gd name="T57" fmla="*/ 859 h 1068"/>
                <a:gd name="T58" fmla="*/ 385 w 826"/>
                <a:gd name="T59" fmla="*/ 696 h 1068"/>
                <a:gd name="T60" fmla="*/ 334 w 826"/>
                <a:gd name="T61" fmla="*/ 552 h 1068"/>
                <a:gd name="T62" fmla="*/ 328 w 826"/>
                <a:gd name="T63" fmla="*/ 521 h 1068"/>
                <a:gd name="T64" fmla="*/ 356 w 826"/>
                <a:gd name="T65" fmla="*/ 546 h 1068"/>
                <a:gd name="T66" fmla="*/ 395 w 826"/>
                <a:gd name="T67" fmla="*/ 533 h 1068"/>
                <a:gd name="T68" fmla="*/ 420 w 826"/>
                <a:gd name="T69" fmla="*/ 450 h 1068"/>
                <a:gd name="T70" fmla="*/ 407 w 826"/>
                <a:gd name="T71" fmla="*/ 412 h 1068"/>
                <a:gd name="T72" fmla="*/ 438 w 826"/>
                <a:gd name="T73" fmla="*/ 442 h 1068"/>
                <a:gd name="T74" fmla="*/ 491 w 826"/>
                <a:gd name="T75" fmla="*/ 479 h 1068"/>
                <a:gd name="T76" fmla="*/ 556 w 826"/>
                <a:gd name="T77" fmla="*/ 502 h 1068"/>
                <a:gd name="T78" fmla="*/ 625 w 826"/>
                <a:gd name="T79" fmla="*/ 499 h 1068"/>
                <a:gd name="T80" fmla="*/ 705 w 826"/>
                <a:gd name="T81" fmla="*/ 445 h 1068"/>
                <a:gd name="T82" fmla="*/ 756 w 826"/>
                <a:gd name="T83" fmla="*/ 344 h 1068"/>
                <a:gd name="T84" fmla="*/ 726 w 826"/>
                <a:gd name="T85" fmla="*/ 288 h 1068"/>
                <a:gd name="T86" fmla="*/ 708 w 826"/>
                <a:gd name="T87" fmla="*/ 228 h 1068"/>
                <a:gd name="T88" fmla="*/ 715 w 826"/>
                <a:gd name="T89" fmla="*/ 158 h 1068"/>
                <a:gd name="T90" fmla="*/ 751 w 826"/>
                <a:gd name="T91" fmla="*/ 125 h 1068"/>
                <a:gd name="T92" fmla="*/ 744 w 826"/>
                <a:gd name="T93" fmla="*/ 67 h 1068"/>
                <a:gd name="T94" fmla="*/ 659 w 826"/>
                <a:gd name="T95" fmla="*/ 9 h 1068"/>
                <a:gd name="T96" fmla="*/ 557 w 826"/>
                <a:gd name="T97" fmla="*/ 60 h 1068"/>
                <a:gd name="T98" fmla="*/ 541 w 826"/>
                <a:gd name="T99" fmla="*/ 164 h 1068"/>
                <a:gd name="T100" fmla="*/ 546 w 826"/>
                <a:gd name="T101" fmla="*/ 217 h 1068"/>
                <a:gd name="T102" fmla="*/ 522 w 826"/>
                <a:gd name="T103" fmla="*/ 133 h 1068"/>
                <a:gd name="T104" fmla="*/ 550 w 826"/>
                <a:gd name="T105" fmla="*/ 43 h 1068"/>
                <a:gd name="T106" fmla="*/ 605 w 826"/>
                <a:gd name="T107" fmla="*/ 5 h 1068"/>
                <a:gd name="T108" fmla="*/ 673 w 826"/>
                <a:gd name="T109" fmla="*/ 1 h 1068"/>
                <a:gd name="T110" fmla="*/ 741 w 826"/>
                <a:gd name="T111" fmla="*/ 26 h 1068"/>
                <a:gd name="T112" fmla="*/ 817 w 826"/>
                <a:gd name="T113" fmla="*/ 143 h 1068"/>
                <a:gd name="T114" fmla="*/ 803 w 826"/>
                <a:gd name="T115" fmla="*/ 363 h 10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6"/>
                <a:gd name="T175" fmla="*/ 0 h 1068"/>
                <a:gd name="T176" fmla="*/ 826 w 826"/>
                <a:gd name="T177" fmla="*/ 1068 h 10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6" h="1068">
                  <a:moveTo>
                    <a:pt x="778" y="417"/>
                  </a:moveTo>
                  <a:lnTo>
                    <a:pt x="762" y="442"/>
                  </a:lnTo>
                  <a:lnTo>
                    <a:pt x="745" y="462"/>
                  </a:lnTo>
                  <a:lnTo>
                    <a:pt x="727" y="479"/>
                  </a:lnTo>
                  <a:lnTo>
                    <a:pt x="708" y="493"/>
                  </a:lnTo>
                  <a:lnTo>
                    <a:pt x="689" y="504"/>
                  </a:lnTo>
                  <a:lnTo>
                    <a:pt x="669" y="512"/>
                  </a:lnTo>
                  <a:lnTo>
                    <a:pt x="648" y="516"/>
                  </a:lnTo>
                  <a:lnTo>
                    <a:pt x="627" y="519"/>
                  </a:lnTo>
                  <a:lnTo>
                    <a:pt x="606" y="521"/>
                  </a:lnTo>
                  <a:lnTo>
                    <a:pt x="586" y="521"/>
                  </a:lnTo>
                  <a:lnTo>
                    <a:pt x="566" y="518"/>
                  </a:lnTo>
                  <a:lnTo>
                    <a:pt x="547" y="515"/>
                  </a:lnTo>
                  <a:lnTo>
                    <a:pt x="529" y="512"/>
                  </a:lnTo>
                  <a:lnTo>
                    <a:pt x="514" y="507"/>
                  </a:lnTo>
                  <a:lnTo>
                    <a:pt x="498" y="501"/>
                  </a:lnTo>
                  <a:lnTo>
                    <a:pt x="485" y="496"/>
                  </a:lnTo>
                  <a:lnTo>
                    <a:pt x="484" y="510"/>
                  </a:lnTo>
                  <a:lnTo>
                    <a:pt x="480" y="522"/>
                  </a:lnTo>
                  <a:lnTo>
                    <a:pt x="476" y="535"/>
                  </a:lnTo>
                  <a:lnTo>
                    <a:pt x="472" y="546"/>
                  </a:lnTo>
                  <a:lnTo>
                    <a:pt x="466" y="555"/>
                  </a:lnTo>
                  <a:lnTo>
                    <a:pt x="460" y="564"/>
                  </a:lnTo>
                  <a:lnTo>
                    <a:pt x="454" y="574"/>
                  </a:lnTo>
                  <a:lnTo>
                    <a:pt x="448" y="580"/>
                  </a:lnTo>
                  <a:lnTo>
                    <a:pt x="443" y="588"/>
                  </a:lnTo>
                  <a:lnTo>
                    <a:pt x="436" y="595"/>
                  </a:lnTo>
                  <a:lnTo>
                    <a:pt x="430" y="603"/>
                  </a:lnTo>
                  <a:lnTo>
                    <a:pt x="421" y="609"/>
                  </a:lnTo>
                  <a:lnTo>
                    <a:pt x="413" y="615"/>
                  </a:lnTo>
                  <a:lnTo>
                    <a:pt x="403" y="622"/>
                  </a:lnTo>
                  <a:lnTo>
                    <a:pt x="394" y="625"/>
                  </a:lnTo>
                  <a:lnTo>
                    <a:pt x="383" y="628"/>
                  </a:lnTo>
                  <a:lnTo>
                    <a:pt x="391" y="665"/>
                  </a:lnTo>
                  <a:lnTo>
                    <a:pt x="398" y="708"/>
                  </a:lnTo>
                  <a:lnTo>
                    <a:pt x="402" y="758"/>
                  </a:lnTo>
                  <a:lnTo>
                    <a:pt x="402" y="811"/>
                  </a:lnTo>
                  <a:lnTo>
                    <a:pt x="395" y="864"/>
                  </a:lnTo>
                  <a:lnTo>
                    <a:pt x="380" y="916"/>
                  </a:lnTo>
                  <a:lnTo>
                    <a:pt x="356" y="964"/>
                  </a:lnTo>
                  <a:lnTo>
                    <a:pt x="322" y="1006"/>
                  </a:lnTo>
                  <a:lnTo>
                    <a:pt x="301" y="1023"/>
                  </a:lnTo>
                  <a:lnTo>
                    <a:pt x="280" y="1037"/>
                  </a:lnTo>
                  <a:lnTo>
                    <a:pt x="258" y="1050"/>
                  </a:lnTo>
                  <a:lnTo>
                    <a:pt x="236" y="1057"/>
                  </a:lnTo>
                  <a:lnTo>
                    <a:pt x="214" y="1064"/>
                  </a:lnTo>
                  <a:lnTo>
                    <a:pt x="192" y="1067"/>
                  </a:lnTo>
                  <a:lnTo>
                    <a:pt x="170" y="1068"/>
                  </a:lnTo>
                  <a:lnTo>
                    <a:pt x="150" y="1067"/>
                  </a:lnTo>
                  <a:lnTo>
                    <a:pt x="129" y="1062"/>
                  </a:lnTo>
                  <a:lnTo>
                    <a:pt x="110" y="1056"/>
                  </a:lnTo>
                  <a:lnTo>
                    <a:pt x="92" y="1048"/>
                  </a:lnTo>
                  <a:lnTo>
                    <a:pt x="75" y="1037"/>
                  </a:lnTo>
                  <a:lnTo>
                    <a:pt x="61" y="1025"/>
                  </a:lnTo>
                  <a:lnTo>
                    <a:pt x="48" y="1011"/>
                  </a:lnTo>
                  <a:lnTo>
                    <a:pt x="36" y="994"/>
                  </a:lnTo>
                  <a:lnTo>
                    <a:pt x="27" y="977"/>
                  </a:lnTo>
                  <a:lnTo>
                    <a:pt x="14" y="936"/>
                  </a:lnTo>
                  <a:lnTo>
                    <a:pt x="5" y="893"/>
                  </a:lnTo>
                  <a:lnTo>
                    <a:pt x="0" y="846"/>
                  </a:lnTo>
                  <a:lnTo>
                    <a:pt x="0" y="803"/>
                  </a:lnTo>
                  <a:lnTo>
                    <a:pt x="7" y="761"/>
                  </a:lnTo>
                  <a:lnTo>
                    <a:pt x="23" y="726"/>
                  </a:lnTo>
                  <a:lnTo>
                    <a:pt x="45" y="698"/>
                  </a:lnTo>
                  <a:lnTo>
                    <a:pt x="77" y="679"/>
                  </a:lnTo>
                  <a:lnTo>
                    <a:pt x="90" y="676"/>
                  </a:lnTo>
                  <a:lnTo>
                    <a:pt x="103" y="676"/>
                  </a:lnTo>
                  <a:lnTo>
                    <a:pt x="116" y="677"/>
                  </a:lnTo>
                  <a:lnTo>
                    <a:pt x="128" y="681"/>
                  </a:lnTo>
                  <a:lnTo>
                    <a:pt x="140" y="684"/>
                  </a:lnTo>
                  <a:lnTo>
                    <a:pt x="150" y="690"/>
                  </a:lnTo>
                  <a:lnTo>
                    <a:pt x="158" y="695"/>
                  </a:lnTo>
                  <a:lnTo>
                    <a:pt x="164" y="701"/>
                  </a:lnTo>
                  <a:lnTo>
                    <a:pt x="167" y="707"/>
                  </a:lnTo>
                  <a:lnTo>
                    <a:pt x="164" y="712"/>
                  </a:lnTo>
                  <a:lnTo>
                    <a:pt x="158" y="712"/>
                  </a:lnTo>
                  <a:lnTo>
                    <a:pt x="149" y="708"/>
                  </a:lnTo>
                  <a:lnTo>
                    <a:pt x="127" y="699"/>
                  </a:lnTo>
                  <a:lnTo>
                    <a:pt x="105" y="696"/>
                  </a:lnTo>
                  <a:lnTo>
                    <a:pt x="84" y="696"/>
                  </a:lnTo>
                  <a:lnTo>
                    <a:pt x="63" y="704"/>
                  </a:lnTo>
                  <a:lnTo>
                    <a:pt x="45" y="719"/>
                  </a:lnTo>
                  <a:lnTo>
                    <a:pt x="30" y="743"/>
                  </a:lnTo>
                  <a:lnTo>
                    <a:pt x="17" y="777"/>
                  </a:lnTo>
                  <a:lnTo>
                    <a:pt x="7" y="820"/>
                  </a:lnTo>
                  <a:lnTo>
                    <a:pt x="6" y="853"/>
                  </a:lnTo>
                  <a:lnTo>
                    <a:pt x="11" y="885"/>
                  </a:lnTo>
                  <a:lnTo>
                    <a:pt x="21" y="915"/>
                  </a:lnTo>
                  <a:lnTo>
                    <a:pt x="35" y="940"/>
                  </a:lnTo>
                  <a:lnTo>
                    <a:pt x="50" y="963"/>
                  </a:lnTo>
                  <a:lnTo>
                    <a:pt x="67" y="978"/>
                  </a:lnTo>
                  <a:lnTo>
                    <a:pt x="81" y="988"/>
                  </a:lnTo>
                  <a:lnTo>
                    <a:pt x="95" y="991"/>
                  </a:lnTo>
                  <a:lnTo>
                    <a:pt x="96" y="972"/>
                  </a:lnTo>
                  <a:lnTo>
                    <a:pt x="99" y="957"/>
                  </a:lnTo>
                  <a:lnTo>
                    <a:pt x="104" y="944"/>
                  </a:lnTo>
                  <a:lnTo>
                    <a:pt x="111" y="933"/>
                  </a:lnTo>
                  <a:lnTo>
                    <a:pt x="121" y="926"/>
                  </a:lnTo>
                  <a:lnTo>
                    <a:pt x="132" y="921"/>
                  </a:lnTo>
                  <a:lnTo>
                    <a:pt x="145" y="918"/>
                  </a:lnTo>
                  <a:lnTo>
                    <a:pt x="161" y="916"/>
                  </a:lnTo>
                  <a:lnTo>
                    <a:pt x="176" y="916"/>
                  </a:lnTo>
                  <a:lnTo>
                    <a:pt x="190" y="919"/>
                  </a:lnTo>
                  <a:lnTo>
                    <a:pt x="203" y="924"/>
                  </a:lnTo>
                  <a:lnTo>
                    <a:pt x="214" y="930"/>
                  </a:lnTo>
                  <a:lnTo>
                    <a:pt x="223" y="940"/>
                  </a:lnTo>
                  <a:lnTo>
                    <a:pt x="230" y="950"/>
                  </a:lnTo>
                  <a:lnTo>
                    <a:pt x="236" y="966"/>
                  </a:lnTo>
                  <a:lnTo>
                    <a:pt x="240" y="983"/>
                  </a:lnTo>
                  <a:lnTo>
                    <a:pt x="265" y="978"/>
                  </a:lnTo>
                  <a:lnTo>
                    <a:pt x="288" y="967"/>
                  </a:lnTo>
                  <a:lnTo>
                    <a:pt x="308" y="953"/>
                  </a:lnTo>
                  <a:lnTo>
                    <a:pt x="328" y="933"/>
                  </a:lnTo>
                  <a:lnTo>
                    <a:pt x="343" y="912"/>
                  </a:lnTo>
                  <a:lnTo>
                    <a:pt x="358" y="887"/>
                  </a:lnTo>
                  <a:lnTo>
                    <a:pt x="370" y="859"/>
                  </a:lnTo>
                  <a:lnTo>
                    <a:pt x="379" y="831"/>
                  </a:lnTo>
                  <a:lnTo>
                    <a:pt x="388" y="784"/>
                  </a:lnTo>
                  <a:lnTo>
                    <a:pt x="390" y="740"/>
                  </a:lnTo>
                  <a:lnTo>
                    <a:pt x="385" y="696"/>
                  </a:lnTo>
                  <a:lnTo>
                    <a:pt x="376" y="654"/>
                  </a:lnTo>
                  <a:lnTo>
                    <a:pt x="364" y="615"/>
                  </a:lnTo>
                  <a:lnTo>
                    <a:pt x="349" y="581"/>
                  </a:lnTo>
                  <a:lnTo>
                    <a:pt x="334" y="552"/>
                  </a:lnTo>
                  <a:lnTo>
                    <a:pt x="318" y="529"/>
                  </a:lnTo>
                  <a:lnTo>
                    <a:pt x="319" y="526"/>
                  </a:lnTo>
                  <a:lnTo>
                    <a:pt x="323" y="522"/>
                  </a:lnTo>
                  <a:lnTo>
                    <a:pt x="328" y="521"/>
                  </a:lnTo>
                  <a:lnTo>
                    <a:pt x="336" y="530"/>
                  </a:lnTo>
                  <a:lnTo>
                    <a:pt x="341" y="538"/>
                  </a:lnTo>
                  <a:lnTo>
                    <a:pt x="348" y="543"/>
                  </a:lnTo>
                  <a:lnTo>
                    <a:pt x="356" y="546"/>
                  </a:lnTo>
                  <a:lnTo>
                    <a:pt x="365" y="547"/>
                  </a:lnTo>
                  <a:lnTo>
                    <a:pt x="374" y="546"/>
                  </a:lnTo>
                  <a:lnTo>
                    <a:pt x="384" y="541"/>
                  </a:lnTo>
                  <a:lnTo>
                    <a:pt x="395" y="533"/>
                  </a:lnTo>
                  <a:lnTo>
                    <a:pt x="404" y="522"/>
                  </a:lnTo>
                  <a:lnTo>
                    <a:pt x="419" y="498"/>
                  </a:lnTo>
                  <a:lnTo>
                    <a:pt x="424" y="473"/>
                  </a:lnTo>
                  <a:lnTo>
                    <a:pt x="420" y="450"/>
                  </a:lnTo>
                  <a:lnTo>
                    <a:pt x="410" y="434"/>
                  </a:lnTo>
                  <a:lnTo>
                    <a:pt x="403" y="423"/>
                  </a:lnTo>
                  <a:lnTo>
                    <a:pt x="403" y="417"/>
                  </a:lnTo>
                  <a:lnTo>
                    <a:pt x="407" y="412"/>
                  </a:lnTo>
                  <a:lnTo>
                    <a:pt x="409" y="411"/>
                  </a:lnTo>
                  <a:lnTo>
                    <a:pt x="418" y="420"/>
                  </a:lnTo>
                  <a:lnTo>
                    <a:pt x="427" y="431"/>
                  </a:lnTo>
                  <a:lnTo>
                    <a:pt x="438" y="442"/>
                  </a:lnTo>
                  <a:lnTo>
                    <a:pt x="450" y="451"/>
                  </a:lnTo>
                  <a:lnTo>
                    <a:pt x="463" y="462"/>
                  </a:lnTo>
                  <a:lnTo>
                    <a:pt x="476" y="471"/>
                  </a:lnTo>
                  <a:lnTo>
                    <a:pt x="491" y="479"/>
                  </a:lnTo>
                  <a:lnTo>
                    <a:pt x="506" y="487"/>
                  </a:lnTo>
                  <a:lnTo>
                    <a:pt x="522" y="495"/>
                  </a:lnTo>
                  <a:lnTo>
                    <a:pt x="539" y="499"/>
                  </a:lnTo>
                  <a:lnTo>
                    <a:pt x="556" y="502"/>
                  </a:lnTo>
                  <a:lnTo>
                    <a:pt x="572" y="505"/>
                  </a:lnTo>
                  <a:lnTo>
                    <a:pt x="590" y="505"/>
                  </a:lnTo>
                  <a:lnTo>
                    <a:pt x="607" y="502"/>
                  </a:lnTo>
                  <a:lnTo>
                    <a:pt x="625" y="499"/>
                  </a:lnTo>
                  <a:lnTo>
                    <a:pt x="643" y="491"/>
                  </a:lnTo>
                  <a:lnTo>
                    <a:pt x="665" y="479"/>
                  </a:lnTo>
                  <a:lnTo>
                    <a:pt x="685" y="463"/>
                  </a:lnTo>
                  <a:lnTo>
                    <a:pt x="705" y="445"/>
                  </a:lnTo>
                  <a:lnTo>
                    <a:pt x="723" y="425"/>
                  </a:lnTo>
                  <a:lnTo>
                    <a:pt x="737" y="400"/>
                  </a:lnTo>
                  <a:lnTo>
                    <a:pt x="748" y="374"/>
                  </a:lnTo>
                  <a:lnTo>
                    <a:pt x="756" y="344"/>
                  </a:lnTo>
                  <a:lnTo>
                    <a:pt x="760" y="312"/>
                  </a:lnTo>
                  <a:lnTo>
                    <a:pt x="747" y="307"/>
                  </a:lnTo>
                  <a:lnTo>
                    <a:pt x="735" y="299"/>
                  </a:lnTo>
                  <a:lnTo>
                    <a:pt x="726" y="288"/>
                  </a:lnTo>
                  <a:lnTo>
                    <a:pt x="719" y="276"/>
                  </a:lnTo>
                  <a:lnTo>
                    <a:pt x="714" y="262"/>
                  </a:lnTo>
                  <a:lnTo>
                    <a:pt x="711" y="245"/>
                  </a:lnTo>
                  <a:lnTo>
                    <a:pt x="708" y="228"/>
                  </a:lnTo>
                  <a:lnTo>
                    <a:pt x="708" y="208"/>
                  </a:lnTo>
                  <a:lnTo>
                    <a:pt x="709" y="189"/>
                  </a:lnTo>
                  <a:lnTo>
                    <a:pt x="712" y="172"/>
                  </a:lnTo>
                  <a:lnTo>
                    <a:pt x="715" y="158"/>
                  </a:lnTo>
                  <a:lnTo>
                    <a:pt x="721" y="146"/>
                  </a:lnTo>
                  <a:lnTo>
                    <a:pt x="730" y="136"/>
                  </a:lnTo>
                  <a:lnTo>
                    <a:pt x="739" y="130"/>
                  </a:lnTo>
                  <a:lnTo>
                    <a:pt x="751" y="125"/>
                  </a:lnTo>
                  <a:lnTo>
                    <a:pt x="766" y="124"/>
                  </a:lnTo>
                  <a:lnTo>
                    <a:pt x="765" y="107"/>
                  </a:lnTo>
                  <a:lnTo>
                    <a:pt x="757" y="87"/>
                  </a:lnTo>
                  <a:lnTo>
                    <a:pt x="744" y="67"/>
                  </a:lnTo>
                  <a:lnTo>
                    <a:pt x="727" y="46"/>
                  </a:lnTo>
                  <a:lnTo>
                    <a:pt x="707" y="28"/>
                  </a:lnTo>
                  <a:lnTo>
                    <a:pt x="684" y="15"/>
                  </a:lnTo>
                  <a:lnTo>
                    <a:pt x="659" y="9"/>
                  </a:lnTo>
                  <a:lnTo>
                    <a:pt x="634" y="11"/>
                  </a:lnTo>
                  <a:lnTo>
                    <a:pt x="600" y="23"/>
                  </a:lnTo>
                  <a:lnTo>
                    <a:pt x="575" y="40"/>
                  </a:lnTo>
                  <a:lnTo>
                    <a:pt x="557" y="60"/>
                  </a:lnTo>
                  <a:lnTo>
                    <a:pt x="545" y="84"/>
                  </a:lnTo>
                  <a:lnTo>
                    <a:pt x="539" y="108"/>
                  </a:lnTo>
                  <a:lnTo>
                    <a:pt x="539" y="136"/>
                  </a:lnTo>
                  <a:lnTo>
                    <a:pt x="541" y="164"/>
                  </a:lnTo>
                  <a:lnTo>
                    <a:pt x="548" y="192"/>
                  </a:lnTo>
                  <a:lnTo>
                    <a:pt x="551" y="205"/>
                  </a:lnTo>
                  <a:lnTo>
                    <a:pt x="550" y="212"/>
                  </a:lnTo>
                  <a:lnTo>
                    <a:pt x="546" y="217"/>
                  </a:lnTo>
                  <a:lnTo>
                    <a:pt x="542" y="214"/>
                  </a:lnTo>
                  <a:lnTo>
                    <a:pt x="533" y="195"/>
                  </a:lnTo>
                  <a:lnTo>
                    <a:pt x="526" y="167"/>
                  </a:lnTo>
                  <a:lnTo>
                    <a:pt x="522" y="133"/>
                  </a:lnTo>
                  <a:lnTo>
                    <a:pt x="526" y="101"/>
                  </a:lnTo>
                  <a:lnTo>
                    <a:pt x="532" y="79"/>
                  </a:lnTo>
                  <a:lnTo>
                    <a:pt x="540" y="60"/>
                  </a:lnTo>
                  <a:lnTo>
                    <a:pt x="550" y="43"/>
                  </a:lnTo>
                  <a:lnTo>
                    <a:pt x="562" y="29"/>
                  </a:lnTo>
                  <a:lnTo>
                    <a:pt x="575" y="20"/>
                  </a:lnTo>
                  <a:lnTo>
                    <a:pt x="589" y="11"/>
                  </a:lnTo>
                  <a:lnTo>
                    <a:pt x="605" y="5"/>
                  </a:lnTo>
                  <a:lnTo>
                    <a:pt x="622" y="1"/>
                  </a:lnTo>
                  <a:lnTo>
                    <a:pt x="639" y="0"/>
                  </a:lnTo>
                  <a:lnTo>
                    <a:pt x="655" y="0"/>
                  </a:lnTo>
                  <a:lnTo>
                    <a:pt x="673" y="1"/>
                  </a:lnTo>
                  <a:lnTo>
                    <a:pt x="690" y="6"/>
                  </a:lnTo>
                  <a:lnTo>
                    <a:pt x="707" y="11"/>
                  </a:lnTo>
                  <a:lnTo>
                    <a:pt x="724" y="18"/>
                  </a:lnTo>
                  <a:lnTo>
                    <a:pt x="741" y="26"/>
                  </a:lnTo>
                  <a:lnTo>
                    <a:pt x="755" y="36"/>
                  </a:lnTo>
                  <a:lnTo>
                    <a:pt x="781" y="62"/>
                  </a:lnTo>
                  <a:lnTo>
                    <a:pt x="803" y="98"/>
                  </a:lnTo>
                  <a:lnTo>
                    <a:pt x="817" y="143"/>
                  </a:lnTo>
                  <a:lnTo>
                    <a:pt x="826" y="194"/>
                  </a:lnTo>
                  <a:lnTo>
                    <a:pt x="826" y="248"/>
                  </a:lnTo>
                  <a:lnTo>
                    <a:pt x="819" y="305"/>
                  </a:lnTo>
                  <a:lnTo>
                    <a:pt x="803" y="363"/>
                  </a:lnTo>
                  <a:lnTo>
                    <a:pt x="778" y="417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5251" y="3661"/>
              <a:ext cx="126" cy="163"/>
            </a:xfrm>
            <a:custGeom>
              <a:avLst/>
              <a:gdLst>
                <a:gd name="T0" fmla="*/ 91 w 126"/>
                <a:gd name="T1" fmla="*/ 116 h 163"/>
                <a:gd name="T2" fmla="*/ 84 w 126"/>
                <a:gd name="T3" fmla="*/ 127 h 163"/>
                <a:gd name="T4" fmla="*/ 76 w 126"/>
                <a:gd name="T5" fmla="*/ 135 h 163"/>
                <a:gd name="T6" fmla="*/ 67 w 126"/>
                <a:gd name="T7" fmla="*/ 143 h 163"/>
                <a:gd name="T8" fmla="*/ 59 w 126"/>
                <a:gd name="T9" fmla="*/ 149 h 163"/>
                <a:gd name="T10" fmla="*/ 50 w 126"/>
                <a:gd name="T11" fmla="*/ 154 h 163"/>
                <a:gd name="T12" fmla="*/ 43 w 126"/>
                <a:gd name="T13" fmla="*/ 157 h 163"/>
                <a:gd name="T14" fmla="*/ 35 w 126"/>
                <a:gd name="T15" fmla="*/ 160 h 163"/>
                <a:gd name="T16" fmla="*/ 29 w 126"/>
                <a:gd name="T17" fmla="*/ 163 h 163"/>
                <a:gd name="T18" fmla="*/ 24 w 126"/>
                <a:gd name="T19" fmla="*/ 157 h 163"/>
                <a:gd name="T20" fmla="*/ 19 w 126"/>
                <a:gd name="T21" fmla="*/ 146 h 163"/>
                <a:gd name="T22" fmla="*/ 11 w 126"/>
                <a:gd name="T23" fmla="*/ 132 h 163"/>
                <a:gd name="T24" fmla="*/ 0 w 126"/>
                <a:gd name="T25" fmla="*/ 113 h 163"/>
                <a:gd name="T26" fmla="*/ 10 w 126"/>
                <a:gd name="T27" fmla="*/ 118 h 163"/>
                <a:gd name="T28" fmla="*/ 19 w 126"/>
                <a:gd name="T29" fmla="*/ 119 h 163"/>
                <a:gd name="T30" fmla="*/ 29 w 126"/>
                <a:gd name="T31" fmla="*/ 121 h 163"/>
                <a:gd name="T32" fmla="*/ 38 w 126"/>
                <a:gd name="T33" fmla="*/ 119 h 163"/>
                <a:gd name="T34" fmla="*/ 47 w 126"/>
                <a:gd name="T35" fmla="*/ 118 h 163"/>
                <a:gd name="T36" fmla="*/ 56 w 126"/>
                <a:gd name="T37" fmla="*/ 112 h 163"/>
                <a:gd name="T38" fmla="*/ 65 w 126"/>
                <a:gd name="T39" fmla="*/ 105 h 163"/>
                <a:gd name="T40" fmla="*/ 73 w 126"/>
                <a:gd name="T41" fmla="*/ 95 h 163"/>
                <a:gd name="T42" fmla="*/ 86 w 126"/>
                <a:gd name="T43" fmla="*/ 71 h 163"/>
                <a:gd name="T44" fmla="*/ 92 w 126"/>
                <a:gd name="T45" fmla="*/ 47 h 163"/>
                <a:gd name="T46" fmla="*/ 92 w 126"/>
                <a:gd name="T47" fmla="*/ 22 h 163"/>
                <a:gd name="T48" fmla="*/ 89 w 126"/>
                <a:gd name="T49" fmla="*/ 0 h 163"/>
                <a:gd name="T50" fmla="*/ 96 w 126"/>
                <a:gd name="T51" fmla="*/ 8 h 163"/>
                <a:gd name="T52" fmla="*/ 102 w 126"/>
                <a:gd name="T53" fmla="*/ 14 h 163"/>
                <a:gd name="T54" fmla="*/ 108 w 126"/>
                <a:gd name="T55" fmla="*/ 20 h 163"/>
                <a:gd name="T56" fmla="*/ 113 w 126"/>
                <a:gd name="T57" fmla="*/ 25 h 163"/>
                <a:gd name="T58" fmla="*/ 118 w 126"/>
                <a:gd name="T59" fmla="*/ 28 h 163"/>
                <a:gd name="T60" fmla="*/ 121 w 126"/>
                <a:gd name="T61" fmla="*/ 31 h 163"/>
                <a:gd name="T62" fmla="*/ 124 w 126"/>
                <a:gd name="T63" fmla="*/ 34 h 163"/>
                <a:gd name="T64" fmla="*/ 126 w 126"/>
                <a:gd name="T65" fmla="*/ 37 h 163"/>
                <a:gd name="T66" fmla="*/ 122 w 126"/>
                <a:gd name="T67" fmla="*/ 54 h 163"/>
                <a:gd name="T68" fmla="*/ 116 w 126"/>
                <a:gd name="T69" fmla="*/ 74 h 163"/>
                <a:gd name="T70" fmla="*/ 106 w 126"/>
                <a:gd name="T71" fmla="*/ 96 h 163"/>
                <a:gd name="T72" fmla="*/ 91 w 126"/>
                <a:gd name="T73" fmla="*/ 116 h 16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6"/>
                <a:gd name="T112" fmla="*/ 0 h 163"/>
                <a:gd name="T113" fmla="*/ 126 w 126"/>
                <a:gd name="T114" fmla="*/ 163 h 16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6" h="163">
                  <a:moveTo>
                    <a:pt x="91" y="116"/>
                  </a:moveTo>
                  <a:lnTo>
                    <a:pt x="84" y="127"/>
                  </a:lnTo>
                  <a:lnTo>
                    <a:pt x="76" y="135"/>
                  </a:lnTo>
                  <a:lnTo>
                    <a:pt x="67" y="143"/>
                  </a:lnTo>
                  <a:lnTo>
                    <a:pt x="59" y="149"/>
                  </a:lnTo>
                  <a:lnTo>
                    <a:pt x="50" y="154"/>
                  </a:lnTo>
                  <a:lnTo>
                    <a:pt x="43" y="157"/>
                  </a:lnTo>
                  <a:lnTo>
                    <a:pt x="35" y="160"/>
                  </a:lnTo>
                  <a:lnTo>
                    <a:pt x="29" y="163"/>
                  </a:lnTo>
                  <a:lnTo>
                    <a:pt x="24" y="157"/>
                  </a:lnTo>
                  <a:lnTo>
                    <a:pt x="19" y="146"/>
                  </a:lnTo>
                  <a:lnTo>
                    <a:pt x="11" y="132"/>
                  </a:lnTo>
                  <a:lnTo>
                    <a:pt x="0" y="113"/>
                  </a:lnTo>
                  <a:lnTo>
                    <a:pt x="10" y="118"/>
                  </a:lnTo>
                  <a:lnTo>
                    <a:pt x="19" y="119"/>
                  </a:lnTo>
                  <a:lnTo>
                    <a:pt x="29" y="121"/>
                  </a:lnTo>
                  <a:lnTo>
                    <a:pt x="38" y="119"/>
                  </a:lnTo>
                  <a:lnTo>
                    <a:pt x="47" y="118"/>
                  </a:lnTo>
                  <a:lnTo>
                    <a:pt x="56" y="112"/>
                  </a:lnTo>
                  <a:lnTo>
                    <a:pt x="65" y="105"/>
                  </a:lnTo>
                  <a:lnTo>
                    <a:pt x="73" y="95"/>
                  </a:lnTo>
                  <a:lnTo>
                    <a:pt x="86" y="71"/>
                  </a:lnTo>
                  <a:lnTo>
                    <a:pt x="92" y="47"/>
                  </a:lnTo>
                  <a:lnTo>
                    <a:pt x="92" y="22"/>
                  </a:lnTo>
                  <a:lnTo>
                    <a:pt x="89" y="0"/>
                  </a:lnTo>
                  <a:lnTo>
                    <a:pt x="96" y="8"/>
                  </a:lnTo>
                  <a:lnTo>
                    <a:pt x="102" y="14"/>
                  </a:lnTo>
                  <a:lnTo>
                    <a:pt x="108" y="20"/>
                  </a:lnTo>
                  <a:lnTo>
                    <a:pt x="113" y="25"/>
                  </a:lnTo>
                  <a:lnTo>
                    <a:pt x="118" y="28"/>
                  </a:lnTo>
                  <a:lnTo>
                    <a:pt x="121" y="31"/>
                  </a:lnTo>
                  <a:lnTo>
                    <a:pt x="124" y="34"/>
                  </a:lnTo>
                  <a:lnTo>
                    <a:pt x="126" y="37"/>
                  </a:lnTo>
                  <a:lnTo>
                    <a:pt x="122" y="54"/>
                  </a:lnTo>
                  <a:lnTo>
                    <a:pt x="116" y="74"/>
                  </a:lnTo>
                  <a:lnTo>
                    <a:pt x="106" y="96"/>
                  </a:lnTo>
                  <a:lnTo>
                    <a:pt x="91" y="116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auto">
            <a:xfrm>
              <a:off x="5052" y="3666"/>
              <a:ext cx="158" cy="242"/>
            </a:xfrm>
            <a:custGeom>
              <a:avLst/>
              <a:gdLst>
                <a:gd name="T0" fmla="*/ 0 w 158"/>
                <a:gd name="T1" fmla="*/ 107 h 242"/>
                <a:gd name="T2" fmla="*/ 8 w 158"/>
                <a:gd name="T3" fmla="*/ 125 h 242"/>
                <a:gd name="T4" fmla="*/ 19 w 158"/>
                <a:gd name="T5" fmla="*/ 133 h 242"/>
                <a:gd name="T6" fmla="*/ 31 w 158"/>
                <a:gd name="T7" fmla="*/ 133 h 242"/>
                <a:gd name="T8" fmla="*/ 44 w 158"/>
                <a:gd name="T9" fmla="*/ 127 h 242"/>
                <a:gd name="T10" fmla="*/ 57 w 158"/>
                <a:gd name="T11" fmla="*/ 116 h 242"/>
                <a:gd name="T12" fmla="*/ 69 w 158"/>
                <a:gd name="T13" fmla="*/ 100 h 242"/>
                <a:gd name="T14" fmla="*/ 79 w 158"/>
                <a:gd name="T15" fmla="*/ 85 h 242"/>
                <a:gd name="T16" fmla="*/ 85 w 158"/>
                <a:gd name="T17" fmla="*/ 69 h 242"/>
                <a:gd name="T18" fmla="*/ 90 w 158"/>
                <a:gd name="T19" fmla="*/ 86 h 242"/>
                <a:gd name="T20" fmla="*/ 91 w 158"/>
                <a:gd name="T21" fmla="*/ 105 h 242"/>
                <a:gd name="T22" fmla="*/ 92 w 158"/>
                <a:gd name="T23" fmla="*/ 121 h 242"/>
                <a:gd name="T24" fmla="*/ 95 w 158"/>
                <a:gd name="T25" fmla="*/ 136 h 242"/>
                <a:gd name="T26" fmla="*/ 98 w 158"/>
                <a:gd name="T27" fmla="*/ 144 h 242"/>
                <a:gd name="T28" fmla="*/ 105 w 158"/>
                <a:gd name="T29" fmla="*/ 153 h 242"/>
                <a:gd name="T30" fmla="*/ 115 w 158"/>
                <a:gd name="T31" fmla="*/ 166 h 242"/>
                <a:gd name="T32" fmla="*/ 126 w 158"/>
                <a:gd name="T33" fmla="*/ 176 h 242"/>
                <a:gd name="T34" fmla="*/ 135 w 158"/>
                <a:gd name="T35" fmla="*/ 190 h 242"/>
                <a:gd name="T36" fmla="*/ 145 w 158"/>
                <a:gd name="T37" fmla="*/ 206 h 242"/>
                <a:gd name="T38" fmla="*/ 153 w 158"/>
                <a:gd name="T39" fmla="*/ 223 h 242"/>
                <a:gd name="T40" fmla="*/ 158 w 158"/>
                <a:gd name="T41" fmla="*/ 242 h 242"/>
                <a:gd name="T42" fmla="*/ 157 w 158"/>
                <a:gd name="T43" fmla="*/ 215 h 242"/>
                <a:gd name="T44" fmla="*/ 155 w 158"/>
                <a:gd name="T45" fmla="*/ 190 h 242"/>
                <a:gd name="T46" fmla="*/ 151 w 158"/>
                <a:gd name="T47" fmla="*/ 167 h 242"/>
                <a:gd name="T48" fmla="*/ 146 w 158"/>
                <a:gd name="T49" fmla="*/ 145 h 242"/>
                <a:gd name="T50" fmla="*/ 138 w 158"/>
                <a:gd name="T51" fmla="*/ 124 h 242"/>
                <a:gd name="T52" fmla="*/ 127 w 158"/>
                <a:gd name="T53" fmla="*/ 102 h 242"/>
                <a:gd name="T54" fmla="*/ 114 w 158"/>
                <a:gd name="T55" fmla="*/ 80 h 242"/>
                <a:gd name="T56" fmla="*/ 97 w 158"/>
                <a:gd name="T57" fmla="*/ 55 h 242"/>
                <a:gd name="T58" fmla="*/ 87 w 158"/>
                <a:gd name="T59" fmla="*/ 45 h 242"/>
                <a:gd name="T60" fmla="*/ 79 w 158"/>
                <a:gd name="T61" fmla="*/ 34 h 242"/>
                <a:gd name="T62" fmla="*/ 71 w 158"/>
                <a:gd name="T63" fmla="*/ 26 h 242"/>
                <a:gd name="T64" fmla="*/ 62 w 158"/>
                <a:gd name="T65" fmla="*/ 18 h 242"/>
                <a:gd name="T66" fmla="*/ 54 w 158"/>
                <a:gd name="T67" fmla="*/ 12 h 242"/>
                <a:gd name="T68" fmla="*/ 48 w 158"/>
                <a:gd name="T69" fmla="*/ 6 h 242"/>
                <a:gd name="T70" fmla="*/ 42 w 158"/>
                <a:gd name="T71" fmla="*/ 3 h 242"/>
                <a:gd name="T72" fmla="*/ 38 w 158"/>
                <a:gd name="T73" fmla="*/ 0 h 242"/>
                <a:gd name="T74" fmla="*/ 48 w 158"/>
                <a:gd name="T75" fmla="*/ 17 h 242"/>
                <a:gd name="T76" fmla="*/ 54 w 158"/>
                <a:gd name="T77" fmla="*/ 35 h 242"/>
                <a:gd name="T78" fmla="*/ 55 w 158"/>
                <a:gd name="T79" fmla="*/ 52 h 242"/>
                <a:gd name="T80" fmla="*/ 51 w 158"/>
                <a:gd name="T81" fmla="*/ 69 h 242"/>
                <a:gd name="T82" fmla="*/ 45 w 158"/>
                <a:gd name="T83" fmla="*/ 85 h 242"/>
                <a:gd name="T84" fmla="*/ 33 w 158"/>
                <a:gd name="T85" fmla="*/ 97 h 242"/>
                <a:gd name="T86" fmla="*/ 19 w 158"/>
                <a:gd name="T87" fmla="*/ 104 h 242"/>
                <a:gd name="T88" fmla="*/ 0 w 158"/>
                <a:gd name="T89" fmla="*/ 107 h 24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8"/>
                <a:gd name="T136" fmla="*/ 0 h 242"/>
                <a:gd name="T137" fmla="*/ 158 w 158"/>
                <a:gd name="T138" fmla="*/ 242 h 24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8" h="242">
                  <a:moveTo>
                    <a:pt x="0" y="107"/>
                  </a:moveTo>
                  <a:lnTo>
                    <a:pt x="8" y="125"/>
                  </a:lnTo>
                  <a:lnTo>
                    <a:pt x="19" y="133"/>
                  </a:lnTo>
                  <a:lnTo>
                    <a:pt x="31" y="133"/>
                  </a:lnTo>
                  <a:lnTo>
                    <a:pt x="44" y="127"/>
                  </a:lnTo>
                  <a:lnTo>
                    <a:pt x="57" y="116"/>
                  </a:lnTo>
                  <a:lnTo>
                    <a:pt x="69" y="100"/>
                  </a:lnTo>
                  <a:lnTo>
                    <a:pt x="79" y="85"/>
                  </a:lnTo>
                  <a:lnTo>
                    <a:pt x="85" y="69"/>
                  </a:lnTo>
                  <a:lnTo>
                    <a:pt x="90" y="86"/>
                  </a:lnTo>
                  <a:lnTo>
                    <a:pt x="91" y="105"/>
                  </a:lnTo>
                  <a:lnTo>
                    <a:pt x="92" y="121"/>
                  </a:lnTo>
                  <a:lnTo>
                    <a:pt x="95" y="136"/>
                  </a:lnTo>
                  <a:lnTo>
                    <a:pt x="98" y="144"/>
                  </a:lnTo>
                  <a:lnTo>
                    <a:pt x="105" y="153"/>
                  </a:lnTo>
                  <a:lnTo>
                    <a:pt x="115" y="166"/>
                  </a:lnTo>
                  <a:lnTo>
                    <a:pt x="126" y="176"/>
                  </a:lnTo>
                  <a:lnTo>
                    <a:pt x="135" y="190"/>
                  </a:lnTo>
                  <a:lnTo>
                    <a:pt x="145" y="206"/>
                  </a:lnTo>
                  <a:lnTo>
                    <a:pt x="153" y="223"/>
                  </a:lnTo>
                  <a:lnTo>
                    <a:pt x="158" y="242"/>
                  </a:lnTo>
                  <a:lnTo>
                    <a:pt x="157" y="215"/>
                  </a:lnTo>
                  <a:lnTo>
                    <a:pt x="155" y="190"/>
                  </a:lnTo>
                  <a:lnTo>
                    <a:pt x="151" y="167"/>
                  </a:lnTo>
                  <a:lnTo>
                    <a:pt x="146" y="145"/>
                  </a:lnTo>
                  <a:lnTo>
                    <a:pt x="138" y="124"/>
                  </a:lnTo>
                  <a:lnTo>
                    <a:pt x="127" y="102"/>
                  </a:lnTo>
                  <a:lnTo>
                    <a:pt x="114" y="80"/>
                  </a:lnTo>
                  <a:lnTo>
                    <a:pt x="97" y="55"/>
                  </a:lnTo>
                  <a:lnTo>
                    <a:pt x="87" y="45"/>
                  </a:lnTo>
                  <a:lnTo>
                    <a:pt x="79" y="34"/>
                  </a:lnTo>
                  <a:lnTo>
                    <a:pt x="71" y="26"/>
                  </a:lnTo>
                  <a:lnTo>
                    <a:pt x="62" y="18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2" y="3"/>
                  </a:lnTo>
                  <a:lnTo>
                    <a:pt x="38" y="0"/>
                  </a:lnTo>
                  <a:lnTo>
                    <a:pt x="48" y="17"/>
                  </a:lnTo>
                  <a:lnTo>
                    <a:pt x="54" y="35"/>
                  </a:lnTo>
                  <a:lnTo>
                    <a:pt x="55" y="52"/>
                  </a:lnTo>
                  <a:lnTo>
                    <a:pt x="51" y="69"/>
                  </a:lnTo>
                  <a:lnTo>
                    <a:pt x="45" y="85"/>
                  </a:lnTo>
                  <a:lnTo>
                    <a:pt x="33" y="97"/>
                  </a:lnTo>
                  <a:lnTo>
                    <a:pt x="19" y="104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4930" y="4044"/>
              <a:ext cx="365" cy="222"/>
            </a:xfrm>
            <a:custGeom>
              <a:avLst/>
              <a:gdLst>
                <a:gd name="T0" fmla="*/ 5 w 365"/>
                <a:gd name="T1" fmla="*/ 135 h 222"/>
                <a:gd name="T2" fmla="*/ 30 w 365"/>
                <a:gd name="T3" fmla="*/ 174 h 222"/>
                <a:gd name="T4" fmla="*/ 71 w 365"/>
                <a:gd name="T5" fmla="*/ 205 h 222"/>
                <a:gd name="T6" fmla="*/ 127 w 365"/>
                <a:gd name="T7" fmla="*/ 222 h 222"/>
                <a:gd name="T8" fmla="*/ 179 w 365"/>
                <a:gd name="T9" fmla="*/ 219 h 222"/>
                <a:gd name="T10" fmla="*/ 220 w 365"/>
                <a:gd name="T11" fmla="*/ 206 h 222"/>
                <a:gd name="T12" fmla="*/ 257 w 365"/>
                <a:gd name="T13" fmla="*/ 185 h 222"/>
                <a:gd name="T14" fmla="*/ 290 w 365"/>
                <a:gd name="T15" fmla="*/ 158 h 222"/>
                <a:gd name="T16" fmla="*/ 316 w 365"/>
                <a:gd name="T17" fmla="*/ 127 h 222"/>
                <a:gd name="T18" fmla="*/ 338 w 365"/>
                <a:gd name="T19" fmla="*/ 93 h 222"/>
                <a:gd name="T20" fmla="*/ 353 w 365"/>
                <a:gd name="T21" fmla="*/ 56 h 222"/>
                <a:gd name="T22" fmla="*/ 363 w 365"/>
                <a:gd name="T23" fmla="*/ 19 h 222"/>
                <a:gd name="T24" fmla="*/ 356 w 365"/>
                <a:gd name="T25" fmla="*/ 23 h 222"/>
                <a:gd name="T26" fmla="*/ 331 w 365"/>
                <a:gd name="T27" fmla="*/ 74 h 222"/>
                <a:gd name="T28" fmla="*/ 301 w 365"/>
                <a:gd name="T29" fmla="*/ 121 h 222"/>
                <a:gd name="T30" fmla="*/ 256 w 365"/>
                <a:gd name="T31" fmla="*/ 157 h 222"/>
                <a:gd name="T32" fmla="*/ 190 w 365"/>
                <a:gd name="T33" fmla="*/ 177 h 222"/>
                <a:gd name="T34" fmla="*/ 177 w 365"/>
                <a:gd name="T35" fmla="*/ 174 h 222"/>
                <a:gd name="T36" fmla="*/ 184 w 365"/>
                <a:gd name="T37" fmla="*/ 161 h 222"/>
                <a:gd name="T38" fmla="*/ 190 w 365"/>
                <a:gd name="T39" fmla="*/ 146 h 222"/>
                <a:gd name="T40" fmla="*/ 185 w 365"/>
                <a:gd name="T41" fmla="*/ 122 h 222"/>
                <a:gd name="T42" fmla="*/ 169 w 365"/>
                <a:gd name="T43" fmla="*/ 102 h 222"/>
                <a:gd name="T44" fmla="*/ 139 w 365"/>
                <a:gd name="T45" fmla="*/ 93 h 222"/>
                <a:gd name="T46" fmla="*/ 107 w 365"/>
                <a:gd name="T47" fmla="*/ 102 h 222"/>
                <a:gd name="T48" fmla="*/ 90 w 365"/>
                <a:gd name="T49" fmla="*/ 122 h 222"/>
                <a:gd name="T50" fmla="*/ 89 w 365"/>
                <a:gd name="T51" fmla="*/ 143 h 222"/>
                <a:gd name="T52" fmla="*/ 104 w 365"/>
                <a:gd name="T53" fmla="*/ 154 h 222"/>
                <a:gd name="T54" fmla="*/ 112 w 365"/>
                <a:gd name="T55" fmla="*/ 160 h 222"/>
                <a:gd name="T56" fmla="*/ 106 w 365"/>
                <a:gd name="T57" fmla="*/ 172 h 222"/>
                <a:gd name="T58" fmla="*/ 84 w 365"/>
                <a:gd name="T59" fmla="*/ 172 h 222"/>
                <a:gd name="T60" fmla="*/ 60 w 365"/>
                <a:gd name="T61" fmla="*/ 167 h 222"/>
                <a:gd name="T62" fmla="*/ 33 w 365"/>
                <a:gd name="T63" fmla="*/ 152 h 222"/>
                <a:gd name="T64" fmla="*/ 0 w 365"/>
                <a:gd name="T65" fmla="*/ 116 h 2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5"/>
                <a:gd name="T100" fmla="*/ 0 h 222"/>
                <a:gd name="T101" fmla="*/ 365 w 365"/>
                <a:gd name="T102" fmla="*/ 222 h 2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5" h="222">
                  <a:moveTo>
                    <a:pt x="0" y="116"/>
                  </a:moveTo>
                  <a:lnTo>
                    <a:pt x="5" y="135"/>
                  </a:lnTo>
                  <a:lnTo>
                    <a:pt x="16" y="155"/>
                  </a:lnTo>
                  <a:lnTo>
                    <a:pt x="30" y="174"/>
                  </a:lnTo>
                  <a:lnTo>
                    <a:pt x="50" y="189"/>
                  </a:lnTo>
                  <a:lnTo>
                    <a:pt x="71" y="205"/>
                  </a:lnTo>
                  <a:lnTo>
                    <a:pt x="98" y="216"/>
                  </a:lnTo>
                  <a:lnTo>
                    <a:pt x="127" y="222"/>
                  </a:lnTo>
                  <a:lnTo>
                    <a:pt x="157" y="222"/>
                  </a:lnTo>
                  <a:lnTo>
                    <a:pt x="179" y="219"/>
                  </a:lnTo>
                  <a:lnTo>
                    <a:pt x="200" y="212"/>
                  </a:lnTo>
                  <a:lnTo>
                    <a:pt x="220" y="206"/>
                  </a:lnTo>
                  <a:lnTo>
                    <a:pt x="239" y="197"/>
                  </a:lnTo>
                  <a:lnTo>
                    <a:pt x="257" y="185"/>
                  </a:lnTo>
                  <a:lnTo>
                    <a:pt x="274" y="172"/>
                  </a:lnTo>
                  <a:lnTo>
                    <a:pt x="290" y="158"/>
                  </a:lnTo>
                  <a:lnTo>
                    <a:pt x="303" y="143"/>
                  </a:lnTo>
                  <a:lnTo>
                    <a:pt x="316" y="127"/>
                  </a:lnTo>
                  <a:lnTo>
                    <a:pt x="327" y="110"/>
                  </a:lnTo>
                  <a:lnTo>
                    <a:pt x="338" y="93"/>
                  </a:lnTo>
                  <a:lnTo>
                    <a:pt x="346" y="74"/>
                  </a:lnTo>
                  <a:lnTo>
                    <a:pt x="353" y="56"/>
                  </a:lnTo>
                  <a:lnTo>
                    <a:pt x="358" y="37"/>
                  </a:lnTo>
                  <a:lnTo>
                    <a:pt x="363" y="19"/>
                  </a:lnTo>
                  <a:lnTo>
                    <a:pt x="365" y="0"/>
                  </a:lnTo>
                  <a:lnTo>
                    <a:pt x="356" y="23"/>
                  </a:lnTo>
                  <a:lnTo>
                    <a:pt x="344" y="50"/>
                  </a:lnTo>
                  <a:lnTo>
                    <a:pt x="331" y="74"/>
                  </a:lnTo>
                  <a:lnTo>
                    <a:pt x="317" y="99"/>
                  </a:lnTo>
                  <a:lnTo>
                    <a:pt x="301" y="121"/>
                  </a:lnTo>
                  <a:lnTo>
                    <a:pt x="280" y="141"/>
                  </a:lnTo>
                  <a:lnTo>
                    <a:pt x="256" y="157"/>
                  </a:lnTo>
                  <a:lnTo>
                    <a:pt x="226" y="169"/>
                  </a:lnTo>
                  <a:lnTo>
                    <a:pt x="190" y="177"/>
                  </a:lnTo>
                  <a:lnTo>
                    <a:pt x="183" y="175"/>
                  </a:lnTo>
                  <a:lnTo>
                    <a:pt x="177" y="174"/>
                  </a:lnTo>
                  <a:lnTo>
                    <a:pt x="177" y="169"/>
                  </a:lnTo>
                  <a:lnTo>
                    <a:pt x="184" y="161"/>
                  </a:lnTo>
                  <a:lnTo>
                    <a:pt x="188" y="155"/>
                  </a:lnTo>
                  <a:lnTo>
                    <a:pt x="190" y="146"/>
                  </a:lnTo>
                  <a:lnTo>
                    <a:pt x="189" y="135"/>
                  </a:lnTo>
                  <a:lnTo>
                    <a:pt x="185" y="122"/>
                  </a:lnTo>
                  <a:lnTo>
                    <a:pt x="178" y="112"/>
                  </a:lnTo>
                  <a:lnTo>
                    <a:pt x="169" y="102"/>
                  </a:lnTo>
                  <a:lnTo>
                    <a:pt x="155" y="96"/>
                  </a:lnTo>
                  <a:lnTo>
                    <a:pt x="139" y="93"/>
                  </a:lnTo>
                  <a:lnTo>
                    <a:pt x="122" y="96"/>
                  </a:lnTo>
                  <a:lnTo>
                    <a:pt x="107" y="102"/>
                  </a:lnTo>
                  <a:lnTo>
                    <a:pt x="98" y="112"/>
                  </a:lnTo>
                  <a:lnTo>
                    <a:pt x="90" y="122"/>
                  </a:lnTo>
                  <a:lnTo>
                    <a:pt x="88" y="133"/>
                  </a:lnTo>
                  <a:lnTo>
                    <a:pt x="89" y="143"/>
                  </a:lnTo>
                  <a:lnTo>
                    <a:pt x="94" y="150"/>
                  </a:lnTo>
                  <a:lnTo>
                    <a:pt x="104" y="154"/>
                  </a:lnTo>
                  <a:lnTo>
                    <a:pt x="110" y="157"/>
                  </a:lnTo>
                  <a:lnTo>
                    <a:pt x="112" y="160"/>
                  </a:lnTo>
                  <a:lnTo>
                    <a:pt x="111" y="163"/>
                  </a:lnTo>
                  <a:lnTo>
                    <a:pt x="106" y="172"/>
                  </a:lnTo>
                  <a:lnTo>
                    <a:pt x="95" y="172"/>
                  </a:lnTo>
                  <a:lnTo>
                    <a:pt x="84" y="172"/>
                  </a:lnTo>
                  <a:lnTo>
                    <a:pt x="74" y="171"/>
                  </a:lnTo>
                  <a:lnTo>
                    <a:pt x="60" y="167"/>
                  </a:lnTo>
                  <a:lnTo>
                    <a:pt x="47" y="161"/>
                  </a:lnTo>
                  <a:lnTo>
                    <a:pt x="33" y="152"/>
                  </a:lnTo>
                  <a:lnTo>
                    <a:pt x="17" y="136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5255" y="3404"/>
              <a:ext cx="188" cy="204"/>
            </a:xfrm>
            <a:custGeom>
              <a:avLst/>
              <a:gdLst>
                <a:gd name="T0" fmla="*/ 84 w 188"/>
                <a:gd name="T1" fmla="*/ 0 h 204"/>
                <a:gd name="T2" fmla="*/ 98 w 188"/>
                <a:gd name="T3" fmla="*/ 10 h 204"/>
                <a:gd name="T4" fmla="*/ 104 w 188"/>
                <a:gd name="T5" fmla="*/ 24 h 204"/>
                <a:gd name="T6" fmla="*/ 104 w 188"/>
                <a:gd name="T7" fmla="*/ 40 h 204"/>
                <a:gd name="T8" fmla="*/ 98 w 188"/>
                <a:gd name="T9" fmla="*/ 57 h 204"/>
                <a:gd name="T10" fmla="*/ 90 w 188"/>
                <a:gd name="T11" fmla="*/ 74 h 204"/>
                <a:gd name="T12" fmla="*/ 78 w 188"/>
                <a:gd name="T13" fmla="*/ 90 h 204"/>
                <a:gd name="T14" fmla="*/ 66 w 188"/>
                <a:gd name="T15" fmla="*/ 102 h 204"/>
                <a:gd name="T16" fmla="*/ 54 w 188"/>
                <a:gd name="T17" fmla="*/ 110 h 204"/>
                <a:gd name="T18" fmla="*/ 61 w 188"/>
                <a:gd name="T19" fmla="*/ 113 h 204"/>
                <a:gd name="T20" fmla="*/ 67 w 188"/>
                <a:gd name="T21" fmla="*/ 114 h 204"/>
                <a:gd name="T22" fmla="*/ 74 w 188"/>
                <a:gd name="T23" fmla="*/ 116 h 204"/>
                <a:gd name="T24" fmla="*/ 81 w 188"/>
                <a:gd name="T25" fmla="*/ 117 h 204"/>
                <a:gd name="T26" fmla="*/ 87 w 188"/>
                <a:gd name="T27" fmla="*/ 117 h 204"/>
                <a:gd name="T28" fmla="*/ 94 w 188"/>
                <a:gd name="T29" fmla="*/ 119 h 204"/>
                <a:gd name="T30" fmla="*/ 100 w 188"/>
                <a:gd name="T31" fmla="*/ 121 h 204"/>
                <a:gd name="T32" fmla="*/ 106 w 188"/>
                <a:gd name="T33" fmla="*/ 122 h 204"/>
                <a:gd name="T34" fmla="*/ 112 w 188"/>
                <a:gd name="T35" fmla="*/ 127 h 204"/>
                <a:gd name="T36" fmla="*/ 120 w 188"/>
                <a:gd name="T37" fmla="*/ 136 h 204"/>
                <a:gd name="T38" fmla="*/ 128 w 188"/>
                <a:gd name="T39" fmla="*/ 148 h 204"/>
                <a:gd name="T40" fmla="*/ 138 w 188"/>
                <a:gd name="T41" fmla="*/ 161 h 204"/>
                <a:gd name="T42" fmla="*/ 148 w 188"/>
                <a:gd name="T43" fmla="*/ 175 h 204"/>
                <a:gd name="T44" fmla="*/ 160 w 188"/>
                <a:gd name="T45" fmla="*/ 187 h 204"/>
                <a:gd name="T46" fmla="*/ 174 w 188"/>
                <a:gd name="T47" fmla="*/ 198 h 204"/>
                <a:gd name="T48" fmla="*/ 188 w 188"/>
                <a:gd name="T49" fmla="*/ 204 h 204"/>
                <a:gd name="T50" fmla="*/ 168 w 188"/>
                <a:gd name="T51" fmla="*/ 203 h 204"/>
                <a:gd name="T52" fmla="*/ 148 w 188"/>
                <a:gd name="T53" fmla="*/ 200 h 204"/>
                <a:gd name="T54" fmla="*/ 130 w 188"/>
                <a:gd name="T55" fmla="*/ 195 h 204"/>
                <a:gd name="T56" fmla="*/ 114 w 188"/>
                <a:gd name="T57" fmla="*/ 187 h 204"/>
                <a:gd name="T58" fmla="*/ 97 w 188"/>
                <a:gd name="T59" fmla="*/ 178 h 204"/>
                <a:gd name="T60" fmla="*/ 80 w 188"/>
                <a:gd name="T61" fmla="*/ 164 h 204"/>
                <a:gd name="T62" fmla="*/ 62 w 188"/>
                <a:gd name="T63" fmla="*/ 145 h 204"/>
                <a:gd name="T64" fmla="*/ 44 w 188"/>
                <a:gd name="T65" fmla="*/ 124 h 204"/>
                <a:gd name="T66" fmla="*/ 36 w 188"/>
                <a:gd name="T67" fmla="*/ 111 h 204"/>
                <a:gd name="T68" fmla="*/ 27 w 188"/>
                <a:gd name="T69" fmla="*/ 100 h 204"/>
                <a:gd name="T70" fmla="*/ 21 w 188"/>
                <a:gd name="T71" fmla="*/ 90 h 204"/>
                <a:gd name="T72" fmla="*/ 15 w 188"/>
                <a:gd name="T73" fmla="*/ 79 h 204"/>
                <a:gd name="T74" fmla="*/ 9 w 188"/>
                <a:gd name="T75" fmla="*/ 69 h 204"/>
                <a:gd name="T76" fmla="*/ 6 w 188"/>
                <a:gd name="T77" fmla="*/ 60 h 204"/>
                <a:gd name="T78" fmla="*/ 2 w 188"/>
                <a:gd name="T79" fmla="*/ 54 h 204"/>
                <a:gd name="T80" fmla="*/ 0 w 188"/>
                <a:gd name="T81" fmla="*/ 48 h 204"/>
                <a:gd name="T82" fmla="*/ 13 w 188"/>
                <a:gd name="T83" fmla="*/ 60 h 204"/>
                <a:gd name="T84" fmla="*/ 27 w 188"/>
                <a:gd name="T85" fmla="*/ 68 h 204"/>
                <a:gd name="T86" fmla="*/ 42 w 188"/>
                <a:gd name="T87" fmla="*/ 69 h 204"/>
                <a:gd name="T88" fmla="*/ 55 w 188"/>
                <a:gd name="T89" fmla="*/ 65 h 204"/>
                <a:gd name="T90" fmla="*/ 67 w 188"/>
                <a:gd name="T91" fmla="*/ 57 h 204"/>
                <a:gd name="T92" fmla="*/ 75 w 188"/>
                <a:gd name="T93" fmla="*/ 43 h 204"/>
                <a:gd name="T94" fmla="*/ 81 w 188"/>
                <a:gd name="T95" fmla="*/ 24 h 204"/>
                <a:gd name="T96" fmla="*/ 84 w 188"/>
                <a:gd name="T97" fmla="*/ 0 h 2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8"/>
                <a:gd name="T148" fmla="*/ 0 h 204"/>
                <a:gd name="T149" fmla="*/ 188 w 188"/>
                <a:gd name="T150" fmla="*/ 204 h 20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8" h="204">
                  <a:moveTo>
                    <a:pt x="84" y="0"/>
                  </a:moveTo>
                  <a:lnTo>
                    <a:pt x="98" y="10"/>
                  </a:lnTo>
                  <a:lnTo>
                    <a:pt x="104" y="24"/>
                  </a:lnTo>
                  <a:lnTo>
                    <a:pt x="104" y="40"/>
                  </a:lnTo>
                  <a:lnTo>
                    <a:pt x="98" y="57"/>
                  </a:lnTo>
                  <a:lnTo>
                    <a:pt x="90" y="74"/>
                  </a:lnTo>
                  <a:lnTo>
                    <a:pt x="78" y="90"/>
                  </a:lnTo>
                  <a:lnTo>
                    <a:pt x="66" y="102"/>
                  </a:lnTo>
                  <a:lnTo>
                    <a:pt x="54" y="110"/>
                  </a:lnTo>
                  <a:lnTo>
                    <a:pt x="61" y="113"/>
                  </a:lnTo>
                  <a:lnTo>
                    <a:pt x="67" y="114"/>
                  </a:lnTo>
                  <a:lnTo>
                    <a:pt x="74" y="116"/>
                  </a:lnTo>
                  <a:lnTo>
                    <a:pt x="81" y="117"/>
                  </a:lnTo>
                  <a:lnTo>
                    <a:pt x="87" y="117"/>
                  </a:lnTo>
                  <a:lnTo>
                    <a:pt x="94" y="119"/>
                  </a:lnTo>
                  <a:lnTo>
                    <a:pt x="100" y="121"/>
                  </a:lnTo>
                  <a:lnTo>
                    <a:pt x="106" y="122"/>
                  </a:lnTo>
                  <a:lnTo>
                    <a:pt x="112" y="127"/>
                  </a:lnTo>
                  <a:lnTo>
                    <a:pt x="120" y="136"/>
                  </a:lnTo>
                  <a:lnTo>
                    <a:pt x="128" y="148"/>
                  </a:lnTo>
                  <a:lnTo>
                    <a:pt x="138" y="161"/>
                  </a:lnTo>
                  <a:lnTo>
                    <a:pt x="148" y="175"/>
                  </a:lnTo>
                  <a:lnTo>
                    <a:pt x="160" y="187"/>
                  </a:lnTo>
                  <a:lnTo>
                    <a:pt x="174" y="198"/>
                  </a:lnTo>
                  <a:lnTo>
                    <a:pt x="188" y="204"/>
                  </a:lnTo>
                  <a:lnTo>
                    <a:pt x="168" y="203"/>
                  </a:lnTo>
                  <a:lnTo>
                    <a:pt x="148" y="200"/>
                  </a:lnTo>
                  <a:lnTo>
                    <a:pt x="130" y="195"/>
                  </a:lnTo>
                  <a:lnTo>
                    <a:pt x="114" y="187"/>
                  </a:lnTo>
                  <a:lnTo>
                    <a:pt x="97" y="178"/>
                  </a:lnTo>
                  <a:lnTo>
                    <a:pt x="80" y="164"/>
                  </a:lnTo>
                  <a:lnTo>
                    <a:pt x="62" y="145"/>
                  </a:lnTo>
                  <a:lnTo>
                    <a:pt x="44" y="124"/>
                  </a:lnTo>
                  <a:lnTo>
                    <a:pt x="36" y="111"/>
                  </a:lnTo>
                  <a:lnTo>
                    <a:pt x="27" y="100"/>
                  </a:lnTo>
                  <a:lnTo>
                    <a:pt x="21" y="90"/>
                  </a:lnTo>
                  <a:lnTo>
                    <a:pt x="15" y="79"/>
                  </a:lnTo>
                  <a:lnTo>
                    <a:pt x="9" y="69"/>
                  </a:lnTo>
                  <a:lnTo>
                    <a:pt x="6" y="60"/>
                  </a:lnTo>
                  <a:lnTo>
                    <a:pt x="2" y="54"/>
                  </a:lnTo>
                  <a:lnTo>
                    <a:pt x="0" y="48"/>
                  </a:lnTo>
                  <a:lnTo>
                    <a:pt x="13" y="60"/>
                  </a:lnTo>
                  <a:lnTo>
                    <a:pt x="27" y="68"/>
                  </a:lnTo>
                  <a:lnTo>
                    <a:pt x="42" y="69"/>
                  </a:lnTo>
                  <a:lnTo>
                    <a:pt x="55" y="65"/>
                  </a:lnTo>
                  <a:lnTo>
                    <a:pt x="67" y="57"/>
                  </a:lnTo>
                  <a:lnTo>
                    <a:pt x="75" y="43"/>
                  </a:lnTo>
                  <a:lnTo>
                    <a:pt x="81" y="2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5548" y="3245"/>
              <a:ext cx="171" cy="473"/>
            </a:xfrm>
            <a:custGeom>
              <a:avLst/>
              <a:gdLst>
                <a:gd name="T0" fmla="*/ 91 w 171"/>
                <a:gd name="T1" fmla="*/ 0 h 473"/>
                <a:gd name="T2" fmla="*/ 105 w 171"/>
                <a:gd name="T3" fmla="*/ 7 h 473"/>
                <a:gd name="T4" fmla="*/ 120 w 171"/>
                <a:gd name="T5" fmla="*/ 21 h 473"/>
                <a:gd name="T6" fmla="*/ 134 w 171"/>
                <a:gd name="T7" fmla="*/ 39 h 473"/>
                <a:gd name="T8" fmla="*/ 147 w 171"/>
                <a:gd name="T9" fmla="*/ 64 h 473"/>
                <a:gd name="T10" fmla="*/ 158 w 171"/>
                <a:gd name="T11" fmla="*/ 93 h 473"/>
                <a:gd name="T12" fmla="*/ 166 w 171"/>
                <a:gd name="T13" fmla="*/ 126 h 473"/>
                <a:gd name="T14" fmla="*/ 171 w 171"/>
                <a:gd name="T15" fmla="*/ 163 h 473"/>
                <a:gd name="T16" fmla="*/ 171 w 171"/>
                <a:gd name="T17" fmla="*/ 204 h 473"/>
                <a:gd name="T18" fmla="*/ 165 w 171"/>
                <a:gd name="T19" fmla="*/ 259 h 473"/>
                <a:gd name="T20" fmla="*/ 152 w 171"/>
                <a:gd name="T21" fmla="*/ 311 h 473"/>
                <a:gd name="T22" fmla="*/ 134 w 171"/>
                <a:gd name="T23" fmla="*/ 356 h 473"/>
                <a:gd name="T24" fmla="*/ 111 w 171"/>
                <a:gd name="T25" fmla="*/ 393 h 473"/>
                <a:gd name="T26" fmla="*/ 85 w 171"/>
                <a:gd name="T27" fmla="*/ 424 h 473"/>
                <a:gd name="T28" fmla="*/ 57 w 171"/>
                <a:gd name="T29" fmla="*/ 447 h 473"/>
                <a:gd name="T30" fmla="*/ 28 w 171"/>
                <a:gd name="T31" fmla="*/ 464 h 473"/>
                <a:gd name="T32" fmla="*/ 0 w 171"/>
                <a:gd name="T33" fmla="*/ 473 h 473"/>
                <a:gd name="T34" fmla="*/ 19 w 171"/>
                <a:gd name="T35" fmla="*/ 459 h 473"/>
                <a:gd name="T36" fmla="*/ 38 w 171"/>
                <a:gd name="T37" fmla="*/ 444 h 473"/>
                <a:gd name="T38" fmla="*/ 58 w 171"/>
                <a:gd name="T39" fmla="*/ 428 h 473"/>
                <a:gd name="T40" fmla="*/ 76 w 171"/>
                <a:gd name="T41" fmla="*/ 410 h 473"/>
                <a:gd name="T42" fmla="*/ 93 w 171"/>
                <a:gd name="T43" fmla="*/ 390 h 473"/>
                <a:gd name="T44" fmla="*/ 109 w 171"/>
                <a:gd name="T45" fmla="*/ 363 h 473"/>
                <a:gd name="T46" fmla="*/ 121 w 171"/>
                <a:gd name="T47" fmla="*/ 331 h 473"/>
                <a:gd name="T48" fmla="*/ 130 w 171"/>
                <a:gd name="T49" fmla="*/ 292 h 473"/>
                <a:gd name="T50" fmla="*/ 136 w 171"/>
                <a:gd name="T51" fmla="*/ 245 h 473"/>
                <a:gd name="T52" fmla="*/ 136 w 171"/>
                <a:gd name="T53" fmla="*/ 236 h 473"/>
                <a:gd name="T54" fmla="*/ 134 w 171"/>
                <a:gd name="T55" fmla="*/ 230 h 473"/>
                <a:gd name="T56" fmla="*/ 130 w 171"/>
                <a:gd name="T57" fmla="*/ 230 h 473"/>
                <a:gd name="T58" fmla="*/ 124 w 171"/>
                <a:gd name="T59" fmla="*/ 238 h 473"/>
                <a:gd name="T60" fmla="*/ 120 w 171"/>
                <a:gd name="T61" fmla="*/ 244 h 473"/>
                <a:gd name="T62" fmla="*/ 112 w 171"/>
                <a:gd name="T63" fmla="*/ 245 h 473"/>
                <a:gd name="T64" fmla="*/ 104 w 171"/>
                <a:gd name="T65" fmla="*/ 245 h 473"/>
                <a:gd name="T66" fmla="*/ 94 w 171"/>
                <a:gd name="T67" fmla="*/ 241 h 473"/>
                <a:gd name="T68" fmla="*/ 86 w 171"/>
                <a:gd name="T69" fmla="*/ 231 h 473"/>
                <a:gd name="T70" fmla="*/ 79 w 171"/>
                <a:gd name="T71" fmla="*/ 218 h 473"/>
                <a:gd name="T72" fmla="*/ 74 w 171"/>
                <a:gd name="T73" fmla="*/ 200 h 473"/>
                <a:gd name="T74" fmla="*/ 72 w 171"/>
                <a:gd name="T75" fmla="*/ 179 h 473"/>
                <a:gd name="T76" fmla="*/ 74 w 171"/>
                <a:gd name="T77" fmla="*/ 157 h 473"/>
                <a:gd name="T78" fmla="*/ 79 w 171"/>
                <a:gd name="T79" fmla="*/ 140 h 473"/>
                <a:gd name="T80" fmla="*/ 86 w 171"/>
                <a:gd name="T81" fmla="*/ 126 h 473"/>
                <a:gd name="T82" fmla="*/ 94 w 171"/>
                <a:gd name="T83" fmla="*/ 118 h 473"/>
                <a:gd name="T84" fmla="*/ 103 w 171"/>
                <a:gd name="T85" fmla="*/ 115 h 473"/>
                <a:gd name="T86" fmla="*/ 110 w 171"/>
                <a:gd name="T87" fmla="*/ 117 h 473"/>
                <a:gd name="T88" fmla="*/ 116 w 171"/>
                <a:gd name="T89" fmla="*/ 123 h 473"/>
                <a:gd name="T90" fmla="*/ 118 w 171"/>
                <a:gd name="T91" fmla="*/ 135 h 473"/>
                <a:gd name="T92" fmla="*/ 121 w 171"/>
                <a:gd name="T93" fmla="*/ 143 h 473"/>
                <a:gd name="T94" fmla="*/ 123 w 171"/>
                <a:gd name="T95" fmla="*/ 146 h 473"/>
                <a:gd name="T96" fmla="*/ 127 w 171"/>
                <a:gd name="T97" fmla="*/ 145 h 473"/>
                <a:gd name="T98" fmla="*/ 134 w 171"/>
                <a:gd name="T99" fmla="*/ 138 h 473"/>
                <a:gd name="T100" fmla="*/ 134 w 171"/>
                <a:gd name="T101" fmla="*/ 124 h 473"/>
                <a:gd name="T102" fmla="*/ 134 w 171"/>
                <a:gd name="T103" fmla="*/ 111 h 473"/>
                <a:gd name="T104" fmla="*/ 133 w 171"/>
                <a:gd name="T105" fmla="*/ 95 h 473"/>
                <a:gd name="T106" fmla="*/ 130 w 171"/>
                <a:gd name="T107" fmla="*/ 78 h 473"/>
                <a:gd name="T108" fmla="*/ 126 w 171"/>
                <a:gd name="T109" fmla="*/ 61 h 473"/>
                <a:gd name="T110" fmla="*/ 118 w 171"/>
                <a:gd name="T111" fmla="*/ 42 h 473"/>
                <a:gd name="T112" fmla="*/ 106 w 171"/>
                <a:gd name="T113" fmla="*/ 22 h 473"/>
                <a:gd name="T114" fmla="*/ 91 w 171"/>
                <a:gd name="T115" fmla="*/ 0 h 47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1"/>
                <a:gd name="T175" fmla="*/ 0 h 473"/>
                <a:gd name="T176" fmla="*/ 171 w 171"/>
                <a:gd name="T177" fmla="*/ 473 h 47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1" h="473">
                  <a:moveTo>
                    <a:pt x="91" y="0"/>
                  </a:moveTo>
                  <a:lnTo>
                    <a:pt x="105" y="7"/>
                  </a:lnTo>
                  <a:lnTo>
                    <a:pt x="120" y="21"/>
                  </a:lnTo>
                  <a:lnTo>
                    <a:pt x="134" y="39"/>
                  </a:lnTo>
                  <a:lnTo>
                    <a:pt x="147" y="64"/>
                  </a:lnTo>
                  <a:lnTo>
                    <a:pt x="158" y="93"/>
                  </a:lnTo>
                  <a:lnTo>
                    <a:pt x="166" y="126"/>
                  </a:lnTo>
                  <a:lnTo>
                    <a:pt x="171" y="163"/>
                  </a:lnTo>
                  <a:lnTo>
                    <a:pt x="171" y="204"/>
                  </a:lnTo>
                  <a:lnTo>
                    <a:pt x="165" y="259"/>
                  </a:lnTo>
                  <a:lnTo>
                    <a:pt x="152" y="311"/>
                  </a:lnTo>
                  <a:lnTo>
                    <a:pt x="134" y="356"/>
                  </a:lnTo>
                  <a:lnTo>
                    <a:pt x="111" y="393"/>
                  </a:lnTo>
                  <a:lnTo>
                    <a:pt x="85" y="424"/>
                  </a:lnTo>
                  <a:lnTo>
                    <a:pt x="57" y="447"/>
                  </a:lnTo>
                  <a:lnTo>
                    <a:pt x="28" y="464"/>
                  </a:lnTo>
                  <a:lnTo>
                    <a:pt x="0" y="473"/>
                  </a:lnTo>
                  <a:lnTo>
                    <a:pt x="19" y="459"/>
                  </a:lnTo>
                  <a:lnTo>
                    <a:pt x="38" y="444"/>
                  </a:lnTo>
                  <a:lnTo>
                    <a:pt x="58" y="428"/>
                  </a:lnTo>
                  <a:lnTo>
                    <a:pt x="76" y="410"/>
                  </a:lnTo>
                  <a:lnTo>
                    <a:pt x="93" y="390"/>
                  </a:lnTo>
                  <a:lnTo>
                    <a:pt x="109" y="363"/>
                  </a:lnTo>
                  <a:lnTo>
                    <a:pt x="121" y="331"/>
                  </a:lnTo>
                  <a:lnTo>
                    <a:pt x="130" y="292"/>
                  </a:lnTo>
                  <a:lnTo>
                    <a:pt x="136" y="245"/>
                  </a:lnTo>
                  <a:lnTo>
                    <a:pt x="136" y="236"/>
                  </a:lnTo>
                  <a:lnTo>
                    <a:pt x="134" y="230"/>
                  </a:lnTo>
                  <a:lnTo>
                    <a:pt x="130" y="230"/>
                  </a:lnTo>
                  <a:lnTo>
                    <a:pt x="124" y="238"/>
                  </a:lnTo>
                  <a:lnTo>
                    <a:pt x="120" y="244"/>
                  </a:lnTo>
                  <a:lnTo>
                    <a:pt x="112" y="245"/>
                  </a:lnTo>
                  <a:lnTo>
                    <a:pt x="104" y="245"/>
                  </a:lnTo>
                  <a:lnTo>
                    <a:pt x="94" y="241"/>
                  </a:lnTo>
                  <a:lnTo>
                    <a:pt x="86" y="231"/>
                  </a:lnTo>
                  <a:lnTo>
                    <a:pt x="79" y="218"/>
                  </a:lnTo>
                  <a:lnTo>
                    <a:pt x="74" y="200"/>
                  </a:lnTo>
                  <a:lnTo>
                    <a:pt x="72" y="179"/>
                  </a:lnTo>
                  <a:lnTo>
                    <a:pt x="74" y="157"/>
                  </a:lnTo>
                  <a:lnTo>
                    <a:pt x="79" y="140"/>
                  </a:lnTo>
                  <a:lnTo>
                    <a:pt x="86" y="126"/>
                  </a:lnTo>
                  <a:lnTo>
                    <a:pt x="94" y="118"/>
                  </a:lnTo>
                  <a:lnTo>
                    <a:pt x="103" y="115"/>
                  </a:lnTo>
                  <a:lnTo>
                    <a:pt x="110" y="117"/>
                  </a:lnTo>
                  <a:lnTo>
                    <a:pt x="116" y="123"/>
                  </a:lnTo>
                  <a:lnTo>
                    <a:pt x="118" y="135"/>
                  </a:lnTo>
                  <a:lnTo>
                    <a:pt x="121" y="143"/>
                  </a:lnTo>
                  <a:lnTo>
                    <a:pt x="123" y="146"/>
                  </a:lnTo>
                  <a:lnTo>
                    <a:pt x="127" y="145"/>
                  </a:lnTo>
                  <a:lnTo>
                    <a:pt x="134" y="138"/>
                  </a:lnTo>
                  <a:lnTo>
                    <a:pt x="134" y="124"/>
                  </a:lnTo>
                  <a:lnTo>
                    <a:pt x="134" y="111"/>
                  </a:lnTo>
                  <a:lnTo>
                    <a:pt x="133" y="95"/>
                  </a:lnTo>
                  <a:lnTo>
                    <a:pt x="130" y="78"/>
                  </a:lnTo>
                  <a:lnTo>
                    <a:pt x="126" y="61"/>
                  </a:lnTo>
                  <a:lnTo>
                    <a:pt x="118" y="42"/>
                  </a:lnTo>
                  <a:lnTo>
                    <a:pt x="106" y="22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>
              <a:off x="5406" y="3861"/>
              <a:ext cx="105" cy="136"/>
            </a:xfrm>
            <a:custGeom>
              <a:avLst/>
              <a:gdLst>
                <a:gd name="T0" fmla="*/ 97 w 105"/>
                <a:gd name="T1" fmla="*/ 124 h 136"/>
                <a:gd name="T2" fmla="*/ 90 w 105"/>
                <a:gd name="T3" fmla="*/ 132 h 136"/>
                <a:gd name="T4" fmla="*/ 83 w 105"/>
                <a:gd name="T5" fmla="*/ 136 h 136"/>
                <a:gd name="T6" fmla="*/ 74 w 105"/>
                <a:gd name="T7" fmla="*/ 136 h 136"/>
                <a:gd name="T8" fmla="*/ 67 w 105"/>
                <a:gd name="T9" fmla="*/ 133 h 136"/>
                <a:gd name="T10" fmla="*/ 60 w 105"/>
                <a:gd name="T11" fmla="*/ 127 h 136"/>
                <a:gd name="T12" fmla="*/ 53 w 105"/>
                <a:gd name="T13" fmla="*/ 118 h 136"/>
                <a:gd name="T14" fmla="*/ 45 w 105"/>
                <a:gd name="T15" fmla="*/ 105 h 136"/>
                <a:gd name="T16" fmla="*/ 39 w 105"/>
                <a:gd name="T17" fmla="*/ 90 h 136"/>
                <a:gd name="T18" fmla="*/ 35 w 105"/>
                <a:gd name="T19" fmla="*/ 74 h 136"/>
                <a:gd name="T20" fmla="*/ 29 w 105"/>
                <a:gd name="T21" fmla="*/ 59 h 136"/>
                <a:gd name="T22" fmla="*/ 21 w 105"/>
                <a:gd name="T23" fmla="*/ 45 h 136"/>
                <a:gd name="T24" fmla="*/ 15 w 105"/>
                <a:gd name="T25" fmla="*/ 31 h 136"/>
                <a:gd name="T26" fmla="*/ 9 w 105"/>
                <a:gd name="T27" fmla="*/ 19 h 136"/>
                <a:gd name="T28" fmla="*/ 5 w 105"/>
                <a:gd name="T29" fmla="*/ 9 h 136"/>
                <a:gd name="T30" fmla="*/ 1 w 105"/>
                <a:gd name="T31" fmla="*/ 2 h 136"/>
                <a:gd name="T32" fmla="*/ 0 w 105"/>
                <a:gd name="T33" fmla="*/ 0 h 136"/>
                <a:gd name="T34" fmla="*/ 1 w 105"/>
                <a:gd name="T35" fmla="*/ 2 h 136"/>
                <a:gd name="T36" fmla="*/ 7 w 105"/>
                <a:gd name="T37" fmla="*/ 6 h 136"/>
                <a:gd name="T38" fmla="*/ 14 w 105"/>
                <a:gd name="T39" fmla="*/ 12 h 136"/>
                <a:gd name="T40" fmla="*/ 24 w 105"/>
                <a:gd name="T41" fmla="*/ 19 h 136"/>
                <a:gd name="T42" fmla="*/ 35 w 105"/>
                <a:gd name="T43" fmla="*/ 28 h 136"/>
                <a:gd name="T44" fmla="*/ 45 w 105"/>
                <a:gd name="T45" fmla="*/ 36 h 136"/>
                <a:gd name="T46" fmla="*/ 57 w 105"/>
                <a:gd name="T47" fmla="*/ 43 h 136"/>
                <a:gd name="T48" fmla="*/ 69 w 105"/>
                <a:gd name="T49" fmla="*/ 51 h 136"/>
                <a:gd name="T50" fmla="*/ 83 w 105"/>
                <a:gd name="T51" fmla="*/ 59 h 136"/>
                <a:gd name="T52" fmla="*/ 92 w 105"/>
                <a:gd name="T53" fmla="*/ 67 h 136"/>
                <a:gd name="T54" fmla="*/ 99 w 105"/>
                <a:gd name="T55" fmla="*/ 76 h 136"/>
                <a:gd name="T56" fmla="*/ 104 w 105"/>
                <a:gd name="T57" fmla="*/ 85 h 136"/>
                <a:gd name="T58" fmla="*/ 105 w 105"/>
                <a:gd name="T59" fmla="*/ 96 h 136"/>
                <a:gd name="T60" fmla="*/ 105 w 105"/>
                <a:gd name="T61" fmla="*/ 105 h 136"/>
                <a:gd name="T62" fmla="*/ 103 w 105"/>
                <a:gd name="T63" fmla="*/ 115 h 136"/>
                <a:gd name="T64" fmla="*/ 97 w 105"/>
                <a:gd name="T65" fmla="*/ 124 h 1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5"/>
                <a:gd name="T100" fmla="*/ 0 h 136"/>
                <a:gd name="T101" fmla="*/ 105 w 105"/>
                <a:gd name="T102" fmla="*/ 136 h 1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5" h="136">
                  <a:moveTo>
                    <a:pt x="97" y="124"/>
                  </a:moveTo>
                  <a:lnTo>
                    <a:pt x="90" y="132"/>
                  </a:lnTo>
                  <a:lnTo>
                    <a:pt x="83" y="136"/>
                  </a:lnTo>
                  <a:lnTo>
                    <a:pt x="74" y="136"/>
                  </a:lnTo>
                  <a:lnTo>
                    <a:pt x="67" y="133"/>
                  </a:lnTo>
                  <a:lnTo>
                    <a:pt x="60" y="127"/>
                  </a:lnTo>
                  <a:lnTo>
                    <a:pt x="53" y="118"/>
                  </a:lnTo>
                  <a:lnTo>
                    <a:pt x="45" y="105"/>
                  </a:lnTo>
                  <a:lnTo>
                    <a:pt x="39" y="90"/>
                  </a:lnTo>
                  <a:lnTo>
                    <a:pt x="35" y="74"/>
                  </a:lnTo>
                  <a:lnTo>
                    <a:pt x="29" y="59"/>
                  </a:lnTo>
                  <a:lnTo>
                    <a:pt x="21" y="45"/>
                  </a:lnTo>
                  <a:lnTo>
                    <a:pt x="15" y="31"/>
                  </a:lnTo>
                  <a:lnTo>
                    <a:pt x="9" y="19"/>
                  </a:lnTo>
                  <a:lnTo>
                    <a:pt x="5" y="9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2"/>
                  </a:lnTo>
                  <a:lnTo>
                    <a:pt x="7" y="6"/>
                  </a:lnTo>
                  <a:lnTo>
                    <a:pt x="14" y="12"/>
                  </a:lnTo>
                  <a:lnTo>
                    <a:pt x="24" y="19"/>
                  </a:lnTo>
                  <a:lnTo>
                    <a:pt x="35" y="28"/>
                  </a:lnTo>
                  <a:lnTo>
                    <a:pt x="45" y="36"/>
                  </a:lnTo>
                  <a:lnTo>
                    <a:pt x="57" y="43"/>
                  </a:lnTo>
                  <a:lnTo>
                    <a:pt x="69" y="51"/>
                  </a:lnTo>
                  <a:lnTo>
                    <a:pt x="83" y="59"/>
                  </a:lnTo>
                  <a:lnTo>
                    <a:pt x="92" y="67"/>
                  </a:lnTo>
                  <a:lnTo>
                    <a:pt x="99" y="76"/>
                  </a:lnTo>
                  <a:lnTo>
                    <a:pt x="104" y="85"/>
                  </a:lnTo>
                  <a:lnTo>
                    <a:pt x="105" y="96"/>
                  </a:lnTo>
                  <a:lnTo>
                    <a:pt x="105" y="105"/>
                  </a:lnTo>
                  <a:lnTo>
                    <a:pt x="103" y="115"/>
                  </a:lnTo>
                  <a:lnTo>
                    <a:pt x="97" y="124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>
              <a:off x="5367" y="3810"/>
              <a:ext cx="343" cy="443"/>
            </a:xfrm>
            <a:custGeom>
              <a:avLst/>
              <a:gdLst>
                <a:gd name="T0" fmla="*/ 244 w 343"/>
                <a:gd name="T1" fmla="*/ 203 h 443"/>
                <a:gd name="T2" fmla="*/ 265 w 343"/>
                <a:gd name="T3" fmla="*/ 209 h 443"/>
                <a:gd name="T4" fmla="*/ 285 w 343"/>
                <a:gd name="T5" fmla="*/ 231 h 443"/>
                <a:gd name="T6" fmla="*/ 299 w 343"/>
                <a:gd name="T7" fmla="*/ 276 h 443"/>
                <a:gd name="T8" fmla="*/ 308 w 343"/>
                <a:gd name="T9" fmla="*/ 344 h 443"/>
                <a:gd name="T10" fmla="*/ 320 w 343"/>
                <a:gd name="T11" fmla="*/ 394 h 443"/>
                <a:gd name="T12" fmla="*/ 333 w 343"/>
                <a:gd name="T13" fmla="*/ 423 h 443"/>
                <a:gd name="T14" fmla="*/ 341 w 343"/>
                <a:gd name="T15" fmla="*/ 439 h 443"/>
                <a:gd name="T16" fmla="*/ 339 w 343"/>
                <a:gd name="T17" fmla="*/ 442 h 443"/>
                <a:gd name="T18" fmla="*/ 327 w 343"/>
                <a:gd name="T19" fmla="*/ 429 h 443"/>
                <a:gd name="T20" fmla="*/ 304 w 343"/>
                <a:gd name="T21" fmla="*/ 414 h 443"/>
                <a:gd name="T22" fmla="*/ 266 w 343"/>
                <a:gd name="T23" fmla="*/ 398 h 443"/>
                <a:gd name="T24" fmla="*/ 213 w 343"/>
                <a:gd name="T25" fmla="*/ 388 h 443"/>
                <a:gd name="T26" fmla="*/ 178 w 343"/>
                <a:gd name="T27" fmla="*/ 367 h 443"/>
                <a:gd name="T28" fmla="*/ 163 w 343"/>
                <a:gd name="T29" fmla="*/ 343 h 443"/>
                <a:gd name="T30" fmla="*/ 158 w 343"/>
                <a:gd name="T31" fmla="*/ 316 h 443"/>
                <a:gd name="T32" fmla="*/ 154 w 343"/>
                <a:gd name="T33" fmla="*/ 291 h 443"/>
                <a:gd name="T34" fmla="*/ 141 w 343"/>
                <a:gd name="T35" fmla="*/ 294 h 443"/>
                <a:gd name="T36" fmla="*/ 138 w 343"/>
                <a:gd name="T37" fmla="*/ 313 h 443"/>
                <a:gd name="T38" fmla="*/ 135 w 343"/>
                <a:gd name="T39" fmla="*/ 333 h 443"/>
                <a:gd name="T40" fmla="*/ 122 w 343"/>
                <a:gd name="T41" fmla="*/ 355 h 443"/>
                <a:gd name="T42" fmla="*/ 96 w 343"/>
                <a:gd name="T43" fmla="*/ 372 h 443"/>
                <a:gd name="T44" fmla="*/ 58 w 343"/>
                <a:gd name="T45" fmla="*/ 374 h 443"/>
                <a:gd name="T46" fmla="*/ 29 w 343"/>
                <a:gd name="T47" fmla="*/ 356 h 443"/>
                <a:gd name="T48" fmla="*/ 12 w 343"/>
                <a:gd name="T49" fmla="*/ 324 h 443"/>
                <a:gd name="T50" fmla="*/ 3 w 343"/>
                <a:gd name="T51" fmla="*/ 285 h 443"/>
                <a:gd name="T52" fmla="*/ 17 w 343"/>
                <a:gd name="T53" fmla="*/ 284 h 443"/>
                <a:gd name="T54" fmla="*/ 53 w 343"/>
                <a:gd name="T55" fmla="*/ 288 h 443"/>
                <a:gd name="T56" fmla="*/ 82 w 343"/>
                <a:gd name="T57" fmla="*/ 262 h 443"/>
                <a:gd name="T58" fmla="*/ 93 w 343"/>
                <a:gd name="T59" fmla="*/ 220 h 443"/>
                <a:gd name="T60" fmla="*/ 93 w 343"/>
                <a:gd name="T61" fmla="*/ 201 h 443"/>
                <a:gd name="T62" fmla="*/ 107 w 343"/>
                <a:gd name="T63" fmla="*/ 205 h 443"/>
                <a:gd name="T64" fmla="*/ 122 w 343"/>
                <a:gd name="T65" fmla="*/ 201 h 443"/>
                <a:gd name="T66" fmla="*/ 137 w 343"/>
                <a:gd name="T67" fmla="*/ 192 h 443"/>
                <a:gd name="T68" fmla="*/ 153 w 343"/>
                <a:gd name="T69" fmla="*/ 169 h 443"/>
                <a:gd name="T70" fmla="*/ 157 w 343"/>
                <a:gd name="T71" fmla="*/ 129 h 443"/>
                <a:gd name="T72" fmla="*/ 170 w 343"/>
                <a:gd name="T73" fmla="*/ 121 h 443"/>
                <a:gd name="T74" fmla="*/ 202 w 343"/>
                <a:gd name="T75" fmla="*/ 105 h 443"/>
                <a:gd name="T76" fmla="*/ 224 w 343"/>
                <a:gd name="T77" fmla="*/ 68 h 443"/>
                <a:gd name="T78" fmla="*/ 220 w 343"/>
                <a:gd name="T79" fmla="*/ 22 h 443"/>
                <a:gd name="T80" fmla="*/ 220 w 343"/>
                <a:gd name="T81" fmla="*/ 5 h 443"/>
                <a:gd name="T82" fmla="*/ 251 w 343"/>
                <a:gd name="T83" fmla="*/ 17 h 443"/>
                <a:gd name="T84" fmla="*/ 277 w 343"/>
                <a:gd name="T85" fmla="*/ 39 h 443"/>
                <a:gd name="T86" fmla="*/ 290 w 343"/>
                <a:gd name="T87" fmla="*/ 76 h 443"/>
                <a:gd name="T88" fmla="*/ 287 w 343"/>
                <a:gd name="T89" fmla="*/ 125 h 443"/>
                <a:gd name="T90" fmla="*/ 275 w 343"/>
                <a:gd name="T91" fmla="*/ 158 h 443"/>
                <a:gd name="T92" fmla="*/ 257 w 343"/>
                <a:gd name="T93" fmla="*/ 174 h 443"/>
                <a:gd name="T94" fmla="*/ 242 w 343"/>
                <a:gd name="T95" fmla="*/ 178 h 443"/>
                <a:gd name="T96" fmla="*/ 227 w 343"/>
                <a:gd name="T97" fmla="*/ 181 h 443"/>
                <a:gd name="T98" fmla="*/ 225 w 343"/>
                <a:gd name="T99" fmla="*/ 198 h 4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3"/>
                <a:gd name="T151" fmla="*/ 0 h 443"/>
                <a:gd name="T152" fmla="*/ 343 w 343"/>
                <a:gd name="T153" fmla="*/ 443 h 4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3" h="443">
                  <a:moveTo>
                    <a:pt x="236" y="203"/>
                  </a:moveTo>
                  <a:lnTo>
                    <a:pt x="244" y="203"/>
                  </a:lnTo>
                  <a:lnTo>
                    <a:pt x="255" y="206"/>
                  </a:lnTo>
                  <a:lnTo>
                    <a:pt x="265" y="209"/>
                  </a:lnTo>
                  <a:lnTo>
                    <a:pt x="275" y="217"/>
                  </a:lnTo>
                  <a:lnTo>
                    <a:pt x="285" y="231"/>
                  </a:lnTo>
                  <a:lnTo>
                    <a:pt x="293" y="249"/>
                  </a:lnTo>
                  <a:lnTo>
                    <a:pt x="299" y="276"/>
                  </a:lnTo>
                  <a:lnTo>
                    <a:pt x="304" y="310"/>
                  </a:lnTo>
                  <a:lnTo>
                    <a:pt x="308" y="344"/>
                  </a:lnTo>
                  <a:lnTo>
                    <a:pt x="314" y="372"/>
                  </a:lnTo>
                  <a:lnTo>
                    <a:pt x="320" y="394"/>
                  </a:lnTo>
                  <a:lnTo>
                    <a:pt x="327" y="411"/>
                  </a:lnTo>
                  <a:lnTo>
                    <a:pt x="333" y="423"/>
                  </a:lnTo>
                  <a:lnTo>
                    <a:pt x="338" y="432"/>
                  </a:lnTo>
                  <a:lnTo>
                    <a:pt x="341" y="439"/>
                  </a:lnTo>
                  <a:lnTo>
                    <a:pt x="343" y="443"/>
                  </a:lnTo>
                  <a:lnTo>
                    <a:pt x="339" y="442"/>
                  </a:lnTo>
                  <a:lnTo>
                    <a:pt x="334" y="437"/>
                  </a:lnTo>
                  <a:lnTo>
                    <a:pt x="327" y="429"/>
                  </a:lnTo>
                  <a:lnTo>
                    <a:pt x="317" y="422"/>
                  </a:lnTo>
                  <a:lnTo>
                    <a:pt x="304" y="414"/>
                  </a:lnTo>
                  <a:lnTo>
                    <a:pt x="287" y="406"/>
                  </a:lnTo>
                  <a:lnTo>
                    <a:pt x="266" y="398"/>
                  </a:lnTo>
                  <a:lnTo>
                    <a:pt x="241" y="394"/>
                  </a:lnTo>
                  <a:lnTo>
                    <a:pt x="213" y="388"/>
                  </a:lnTo>
                  <a:lnTo>
                    <a:pt x="193" y="380"/>
                  </a:lnTo>
                  <a:lnTo>
                    <a:pt x="178" y="367"/>
                  </a:lnTo>
                  <a:lnTo>
                    <a:pt x="169" y="355"/>
                  </a:lnTo>
                  <a:lnTo>
                    <a:pt x="163" y="343"/>
                  </a:lnTo>
                  <a:lnTo>
                    <a:pt x="159" y="329"/>
                  </a:lnTo>
                  <a:lnTo>
                    <a:pt x="158" y="316"/>
                  </a:lnTo>
                  <a:lnTo>
                    <a:pt x="158" y="305"/>
                  </a:lnTo>
                  <a:lnTo>
                    <a:pt x="154" y="291"/>
                  </a:lnTo>
                  <a:lnTo>
                    <a:pt x="148" y="288"/>
                  </a:lnTo>
                  <a:lnTo>
                    <a:pt x="141" y="294"/>
                  </a:lnTo>
                  <a:lnTo>
                    <a:pt x="138" y="305"/>
                  </a:lnTo>
                  <a:lnTo>
                    <a:pt x="138" y="313"/>
                  </a:lnTo>
                  <a:lnTo>
                    <a:pt x="137" y="322"/>
                  </a:lnTo>
                  <a:lnTo>
                    <a:pt x="135" y="333"/>
                  </a:lnTo>
                  <a:lnTo>
                    <a:pt x="130" y="344"/>
                  </a:lnTo>
                  <a:lnTo>
                    <a:pt x="122" y="355"/>
                  </a:lnTo>
                  <a:lnTo>
                    <a:pt x="111" y="364"/>
                  </a:lnTo>
                  <a:lnTo>
                    <a:pt x="96" y="372"/>
                  </a:lnTo>
                  <a:lnTo>
                    <a:pt x="77" y="375"/>
                  </a:lnTo>
                  <a:lnTo>
                    <a:pt x="58" y="374"/>
                  </a:lnTo>
                  <a:lnTo>
                    <a:pt x="41" y="367"/>
                  </a:lnTo>
                  <a:lnTo>
                    <a:pt x="29" y="356"/>
                  </a:lnTo>
                  <a:lnTo>
                    <a:pt x="20" y="341"/>
                  </a:lnTo>
                  <a:lnTo>
                    <a:pt x="12" y="324"/>
                  </a:lnTo>
                  <a:lnTo>
                    <a:pt x="6" y="305"/>
                  </a:lnTo>
                  <a:lnTo>
                    <a:pt x="3" y="285"/>
                  </a:lnTo>
                  <a:lnTo>
                    <a:pt x="0" y="265"/>
                  </a:lnTo>
                  <a:lnTo>
                    <a:pt x="17" y="284"/>
                  </a:lnTo>
                  <a:lnTo>
                    <a:pt x="35" y="291"/>
                  </a:lnTo>
                  <a:lnTo>
                    <a:pt x="53" y="288"/>
                  </a:lnTo>
                  <a:lnTo>
                    <a:pt x="69" y="279"/>
                  </a:lnTo>
                  <a:lnTo>
                    <a:pt x="82" y="262"/>
                  </a:lnTo>
                  <a:lnTo>
                    <a:pt x="90" y="242"/>
                  </a:lnTo>
                  <a:lnTo>
                    <a:pt x="93" y="220"/>
                  </a:lnTo>
                  <a:lnTo>
                    <a:pt x="88" y="197"/>
                  </a:lnTo>
                  <a:lnTo>
                    <a:pt x="93" y="201"/>
                  </a:lnTo>
                  <a:lnTo>
                    <a:pt x="100" y="203"/>
                  </a:lnTo>
                  <a:lnTo>
                    <a:pt x="107" y="205"/>
                  </a:lnTo>
                  <a:lnTo>
                    <a:pt x="114" y="203"/>
                  </a:lnTo>
                  <a:lnTo>
                    <a:pt x="122" y="201"/>
                  </a:lnTo>
                  <a:lnTo>
                    <a:pt x="130" y="198"/>
                  </a:lnTo>
                  <a:lnTo>
                    <a:pt x="137" y="192"/>
                  </a:lnTo>
                  <a:lnTo>
                    <a:pt x="143" y="186"/>
                  </a:lnTo>
                  <a:lnTo>
                    <a:pt x="153" y="169"/>
                  </a:lnTo>
                  <a:lnTo>
                    <a:pt x="158" y="147"/>
                  </a:lnTo>
                  <a:lnTo>
                    <a:pt x="157" y="129"/>
                  </a:lnTo>
                  <a:lnTo>
                    <a:pt x="152" y="115"/>
                  </a:lnTo>
                  <a:lnTo>
                    <a:pt x="170" y="121"/>
                  </a:lnTo>
                  <a:lnTo>
                    <a:pt x="187" y="118"/>
                  </a:lnTo>
                  <a:lnTo>
                    <a:pt x="202" y="105"/>
                  </a:lnTo>
                  <a:lnTo>
                    <a:pt x="215" y="90"/>
                  </a:lnTo>
                  <a:lnTo>
                    <a:pt x="224" y="68"/>
                  </a:lnTo>
                  <a:lnTo>
                    <a:pt x="225" y="45"/>
                  </a:lnTo>
                  <a:lnTo>
                    <a:pt x="220" y="22"/>
                  </a:lnTo>
                  <a:lnTo>
                    <a:pt x="205" y="0"/>
                  </a:lnTo>
                  <a:lnTo>
                    <a:pt x="220" y="5"/>
                  </a:lnTo>
                  <a:lnTo>
                    <a:pt x="236" y="9"/>
                  </a:lnTo>
                  <a:lnTo>
                    <a:pt x="251" y="17"/>
                  </a:lnTo>
                  <a:lnTo>
                    <a:pt x="265" y="26"/>
                  </a:lnTo>
                  <a:lnTo>
                    <a:pt x="277" y="39"/>
                  </a:lnTo>
                  <a:lnTo>
                    <a:pt x="285" y="54"/>
                  </a:lnTo>
                  <a:lnTo>
                    <a:pt x="290" y="76"/>
                  </a:lnTo>
                  <a:lnTo>
                    <a:pt x="291" y="101"/>
                  </a:lnTo>
                  <a:lnTo>
                    <a:pt x="287" y="125"/>
                  </a:lnTo>
                  <a:lnTo>
                    <a:pt x="283" y="144"/>
                  </a:lnTo>
                  <a:lnTo>
                    <a:pt x="275" y="158"/>
                  </a:lnTo>
                  <a:lnTo>
                    <a:pt x="267" y="167"/>
                  </a:lnTo>
                  <a:lnTo>
                    <a:pt x="257" y="174"/>
                  </a:lnTo>
                  <a:lnTo>
                    <a:pt x="249" y="177"/>
                  </a:lnTo>
                  <a:lnTo>
                    <a:pt x="242" y="178"/>
                  </a:lnTo>
                  <a:lnTo>
                    <a:pt x="236" y="178"/>
                  </a:lnTo>
                  <a:lnTo>
                    <a:pt x="227" y="181"/>
                  </a:lnTo>
                  <a:lnTo>
                    <a:pt x="223" y="191"/>
                  </a:lnTo>
                  <a:lnTo>
                    <a:pt x="225" y="198"/>
                  </a:lnTo>
                  <a:lnTo>
                    <a:pt x="236" y="203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auto">
            <a:xfrm>
              <a:off x="539" y="3352"/>
              <a:ext cx="2341" cy="729"/>
            </a:xfrm>
            <a:custGeom>
              <a:avLst/>
              <a:gdLst>
                <a:gd name="T0" fmla="*/ 90 w 2341"/>
                <a:gd name="T1" fmla="*/ 726 h 729"/>
                <a:gd name="T2" fmla="*/ 137 w 2341"/>
                <a:gd name="T3" fmla="*/ 726 h 729"/>
                <a:gd name="T4" fmla="*/ 162 w 2341"/>
                <a:gd name="T5" fmla="*/ 711 h 729"/>
                <a:gd name="T6" fmla="*/ 162 w 2341"/>
                <a:gd name="T7" fmla="*/ 694 h 729"/>
                <a:gd name="T8" fmla="*/ 107 w 2341"/>
                <a:gd name="T9" fmla="*/ 715 h 729"/>
                <a:gd name="T10" fmla="*/ 66 w 2341"/>
                <a:gd name="T11" fmla="*/ 703 h 729"/>
                <a:gd name="T12" fmla="*/ 42 w 2341"/>
                <a:gd name="T13" fmla="*/ 675 h 729"/>
                <a:gd name="T14" fmla="*/ 23 w 2341"/>
                <a:gd name="T15" fmla="*/ 624 h 729"/>
                <a:gd name="T16" fmla="*/ 26 w 2341"/>
                <a:gd name="T17" fmla="*/ 548 h 729"/>
                <a:gd name="T18" fmla="*/ 73 w 2341"/>
                <a:gd name="T19" fmla="*/ 487 h 729"/>
                <a:gd name="T20" fmla="*/ 89 w 2341"/>
                <a:gd name="T21" fmla="*/ 453 h 729"/>
                <a:gd name="T22" fmla="*/ 84 w 2341"/>
                <a:gd name="T23" fmla="*/ 421 h 729"/>
                <a:gd name="T24" fmla="*/ 92 w 2341"/>
                <a:gd name="T25" fmla="*/ 433 h 729"/>
                <a:gd name="T26" fmla="*/ 118 w 2341"/>
                <a:gd name="T27" fmla="*/ 456 h 729"/>
                <a:gd name="T28" fmla="*/ 145 w 2341"/>
                <a:gd name="T29" fmla="*/ 466 h 729"/>
                <a:gd name="T30" fmla="*/ 168 w 2341"/>
                <a:gd name="T31" fmla="*/ 455 h 729"/>
                <a:gd name="T32" fmla="*/ 184 w 2341"/>
                <a:gd name="T33" fmla="*/ 421 h 729"/>
                <a:gd name="T34" fmla="*/ 181 w 2341"/>
                <a:gd name="T35" fmla="*/ 391 h 729"/>
                <a:gd name="T36" fmla="*/ 156 w 2341"/>
                <a:gd name="T37" fmla="*/ 407 h 729"/>
                <a:gd name="T38" fmla="*/ 133 w 2341"/>
                <a:gd name="T39" fmla="*/ 382 h 729"/>
                <a:gd name="T40" fmla="*/ 137 w 2341"/>
                <a:gd name="T41" fmla="*/ 335 h 729"/>
                <a:gd name="T42" fmla="*/ 190 w 2341"/>
                <a:gd name="T43" fmla="*/ 290 h 729"/>
                <a:gd name="T44" fmla="*/ 237 w 2341"/>
                <a:gd name="T45" fmla="*/ 276 h 729"/>
                <a:gd name="T46" fmla="*/ 267 w 2341"/>
                <a:gd name="T47" fmla="*/ 275 h 729"/>
                <a:gd name="T48" fmla="*/ 270 w 2341"/>
                <a:gd name="T49" fmla="*/ 303 h 729"/>
                <a:gd name="T50" fmla="*/ 264 w 2341"/>
                <a:gd name="T51" fmla="*/ 332 h 729"/>
                <a:gd name="T52" fmla="*/ 264 w 2341"/>
                <a:gd name="T53" fmla="*/ 342 h 729"/>
                <a:gd name="T54" fmla="*/ 264 w 2341"/>
                <a:gd name="T55" fmla="*/ 343 h 729"/>
                <a:gd name="T56" fmla="*/ 2341 w 2341"/>
                <a:gd name="T57" fmla="*/ 332 h 729"/>
                <a:gd name="T58" fmla="*/ 286 w 2341"/>
                <a:gd name="T59" fmla="*/ 233 h 729"/>
                <a:gd name="T60" fmla="*/ 263 w 2341"/>
                <a:gd name="T61" fmla="*/ 98 h 729"/>
                <a:gd name="T62" fmla="*/ 210 w 2341"/>
                <a:gd name="T63" fmla="*/ 0 h 729"/>
                <a:gd name="T64" fmla="*/ 232 w 2341"/>
                <a:gd name="T65" fmla="*/ 56 h 729"/>
                <a:gd name="T66" fmla="*/ 264 w 2341"/>
                <a:gd name="T67" fmla="*/ 148 h 729"/>
                <a:gd name="T68" fmla="*/ 274 w 2341"/>
                <a:gd name="T69" fmla="*/ 259 h 729"/>
                <a:gd name="T70" fmla="*/ 217 w 2341"/>
                <a:gd name="T71" fmla="*/ 266 h 729"/>
                <a:gd name="T72" fmla="*/ 161 w 2341"/>
                <a:gd name="T73" fmla="*/ 287 h 729"/>
                <a:gd name="T74" fmla="*/ 108 w 2341"/>
                <a:gd name="T75" fmla="*/ 320 h 729"/>
                <a:gd name="T76" fmla="*/ 62 w 2341"/>
                <a:gd name="T77" fmla="*/ 365 h 729"/>
                <a:gd name="T78" fmla="*/ 26 w 2341"/>
                <a:gd name="T79" fmla="*/ 421 h 729"/>
                <a:gd name="T80" fmla="*/ 4 w 2341"/>
                <a:gd name="T81" fmla="*/ 501 h 729"/>
                <a:gd name="T82" fmla="*/ 4 w 2341"/>
                <a:gd name="T83" fmla="*/ 616 h 729"/>
                <a:gd name="T84" fmla="*/ 47 w 2341"/>
                <a:gd name="T85" fmla="*/ 704 h 7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341"/>
                <a:gd name="T130" fmla="*/ 0 h 729"/>
                <a:gd name="T131" fmla="*/ 2341 w 2341"/>
                <a:gd name="T132" fmla="*/ 729 h 72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341" h="729">
                  <a:moveTo>
                    <a:pt x="47" y="704"/>
                  </a:moveTo>
                  <a:lnTo>
                    <a:pt x="70" y="718"/>
                  </a:lnTo>
                  <a:lnTo>
                    <a:pt x="90" y="726"/>
                  </a:lnTo>
                  <a:lnTo>
                    <a:pt x="108" y="729"/>
                  </a:lnTo>
                  <a:lnTo>
                    <a:pt x="124" y="729"/>
                  </a:lnTo>
                  <a:lnTo>
                    <a:pt x="137" y="726"/>
                  </a:lnTo>
                  <a:lnTo>
                    <a:pt x="149" y="721"/>
                  </a:lnTo>
                  <a:lnTo>
                    <a:pt x="156" y="715"/>
                  </a:lnTo>
                  <a:lnTo>
                    <a:pt x="162" y="711"/>
                  </a:lnTo>
                  <a:lnTo>
                    <a:pt x="168" y="701"/>
                  </a:lnTo>
                  <a:lnTo>
                    <a:pt x="168" y="695"/>
                  </a:lnTo>
                  <a:lnTo>
                    <a:pt x="162" y="694"/>
                  </a:lnTo>
                  <a:lnTo>
                    <a:pt x="146" y="701"/>
                  </a:lnTo>
                  <a:lnTo>
                    <a:pt x="125" y="711"/>
                  </a:lnTo>
                  <a:lnTo>
                    <a:pt x="107" y="715"/>
                  </a:lnTo>
                  <a:lnTo>
                    <a:pt x="91" y="715"/>
                  </a:lnTo>
                  <a:lnTo>
                    <a:pt x="78" y="711"/>
                  </a:lnTo>
                  <a:lnTo>
                    <a:pt x="66" y="703"/>
                  </a:lnTo>
                  <a:lnTo>
                    <a:pt x="56" y="694"/>
                  </a:lnTo>
                  <a:lnTo>
                    <a:pt x="49" y="684"/>
                  </a:lnTo>
                  <a:lnTo>
                    <a:pt x="42" y="675"/>
                  </a:lnTo>
                  <a:lnTo>
                    <a:pt x="35" y="663"/>
                  </a:lnTo>
                  <a:lnTo>
                    <a:pt x="29" y="645"/>
                  </a:lnTo>
                  <a:lnTo>
                    <a:pt x="23" y="624"/>
                  </a:lnTo>
                  <a:lnTo>
                    <a:pt x="20" y="601"/>
                  </a:lnTo>
                  <a:lnTo>
                    <a:pt x="20" y="574"/>
                  </a:lnTo>
                  <a:lnTo>
                    <a:pt x="26" y="548"/>
                  </a:lnTo>
                  <a:lnTo>
                    <a:pt x="40" y="523"/>
                  </a:lnTo>
                  <a:lnTo>
                    <a:pt x="60" y="500"/>
                  </a:lnTo>
                  <a:lnTo>
                    <a:pt x="73" y="487"/>
                  </a:lnTo>
                  <a:lnTo>
                    <a:pt x="82" y="475"/>
                  </a:lnTo>
                  <a:lnTo>
                    <a:pt x="86" y="464"/>
                  </a:lnTo>
                  <a:lnTo>
                    <a:pt x="89" y="453"/>
                  </a:lnTo>
                  <a:lnTo>
                    <a:pt x="88" y="442"/>
                  </a:lnTo>
                  <a:lnTo>
                    <a:pt x="86" y="431"/>
                  </a:lnTo>
                  <a:lnTo>
                    <a:pt x="84" y="421"/>
                  </a:lnTo>
                  <a:lnTo>
                    <a:pt x="82" y="407"/>
                  </a:lnTo>
                  <a:lnTo>
                    <a:pt x="86" y="421"/>
                  </a:lnTo>
                  <a:lnTo>
                    <a:pt x="92" y="433"/>
                  </a:lnTo>
                  <a:lnTo>
                    <a:pt x="100" y="442"/>
                  </a:lnTo>
                  <a:lnTo>
                    <a:pt x="108" y="450"/>
                  </a:lnTo>
                  <a:lnTo>
                    <a:pt x="118" y="456"/>
                  </a:lnTo>
                  <a:lnTo>
                    <a:pt x="126" y="461"/>
                  </a:lnTo>
                  <a:lnTo>
                    <a:pt x="136" y="464"/>
                  </a:lnTo>
                  <a:lnTo>
                    <a:pt x="145" y="466"/>
                  </a:lnTo>
                  <a:lnTo>
                    <a:pt x="154" y="464"/>
                  </a:lnTo>
                  <a:lnTo>
                    <a:pt x="161" y="461"/>
                  </a:lnTo>
                  <a:lnTo>
                    <a:pt x="168" y="455"/>
                  </a:lnTo>
                  <a:lnTo>
                    <a:pt x="174" y="445"/>
                  </a:lnTo>
                  <a:lnTo>
                    <a:pt x="179" y="435"/>
                  </a:lnTo>
                  <a:lnTo>
                    <a:pt x="184" y="421"/>
                  </a:lnTo>
                  <a:lnTo>
                    <a:pt x="186" y="405"/>
                  </a:lnTo>
                  <a:lnTo>
                    <a:pt x="186" y="388"/>
                  </a:lnTo>
                  <a:lnTo>
                    <a:pt x="181" y="391"/>
                  </a:lnTo>
                  <a:lnTo>
                    <a:pt x="176" y="399"/>
                  </a:lnTo>
                  <a:lnTo>
                    <a:pt x="168" y="407"/>
                  </a:lnTo>
                  <a:lnTo>
                    <a:pt x="156" y="407"/>
                  </a:lnTo>
                  <a:lnTo>
                    <a:pt x="148" y="402"/>
                  </a:lnTo>
                  <a:lnTo>
                    <a:pt x="139" y="394"/>
                  </a:lnTo>
                  <a:lnTo>
                    <a:pt x="133" y="382"/>
                  </a:lnTo>
                  <a:lnTo>
                    <a:pt x="130" y="368"/>
                  </a:lnTo>
                  <a:lnTo>
                    <a:pt x="131" y="352"/>
                  </a:lnTo>
                  <a:lnTo>
                    <a:pt x="137" y="335"/>
                  </a:lnTo>
                  <a:lnTo>
                    <a:pt x="149" y="318"/>
                  </a:lnTo>
                  <a:lnTo>
                    <a:pt x="169" y="301"/>
                  </a:lnTo>
                  <a:lnTo>
                    <a:pt x="190" y="290"/>
                  </a:lnTo>
                  <a:lnTo>
                    <a:pt x="207" y="283"/>
                  </a:lnTo>
                  <a:lnTo>
                    <a:pt x="222" y="278"/>
                  </a:lnTo>
                  <a:lnTo>
                    <a:pt x="237" y="276"/>
                  </a:lnTo>
                  <a:lnTo>
                    <a:pt x="247" y="275"/>
                  </a:lnTo>
                  <a:lnTo>
                    <a:pt x="258" y="275"/>
                  </a:lnTo>
                  <a:lnTo>
                    <a:pt x="267" y="275"/>
                  </a:lnTo>
                  <a:lnTo>
                    <a:pt x="273" y="275"/>
                  </a:lnTo>
                  <a:lnTo>
                    <a:pt x="271" y="289"/>
                  </a:lnTo>
                  <a:lnTo>
                    <a:pt x="270" y="303"/>
                  </a:lnTo>
                  <a:lnTo>
                    <a:pt x="268" y="317"/>
                  </a:lnTo>
                  <a:lnTo>
                    <a:pt x="265" y="332"/>
                  </a:lnTo>
                  <a:lnTo>
                    <a:pt x="264" y="332"/>
                  </a:lnTo>
                  <a:lnTo>
                    <a:pt x="264" y="340"/>
                  </a:lnTo>
                  <a:lnTo>
                    <a:pt x="264" y="342"/>
                  </a:lnTo>
                  <a:lnTo>
                    <a:pt x="263" y="343"/>
                  </a:lnTo>
                  <a:lnTo>
                    <a:pt x="264" y="343"/>
                  </a:lnTo>
                  <a:lnTo>
                    <a:pt x="264" y="349"/>
                  </a:lnTo>
                  <a:lnTo>
                    <a:pt x="2341" y="349"/>
                  </a:lnTo>
                  <a:lnTo>
                    <a:pt x="2341" y="332"/>
                  </a:lnTo>
                  <a:lnTo>
                    <a:pt x="279" y="332"/>
                  </a:lnTo>
                  <a:lnTo>
                    <a:pt x="285" y="283"/>
                  </a:lnTo>
                  <a:lnTo>
                    <a:pt x="286" y="233"/>
                  </a:lnTo>
                  <a:lnTo>
                    <a:pt x="282" y="185"/>
                  </a:lnTo>
                  <a:lnTo>
                    <a:pt x="275" y="140"/>
                  </a:lnTo>
                  <a:lnTo>
                    <a:pt x="263" y="98"/>
                  </a:lnTo>
                  <a:lnTo>
                    <a:pt x="247" y="59"/>
                  </a:lnTo>
                  <a:lnTo>
                    <a:pt x="231" y="27"/>
                  </a:lnTo>
                  <a:lnTo>
                    <a:pt x="210" y="0"/>
                  </a:lnTo>
                  <a:lnTo>
                    <a:pt x="202" y="11"/>
                  </a:lnTo>
                  <a:lnTo>
                    <a:pt x="217" y="31"/>
                  </a:lnTo>
                  <a:lnTo>
                    <a:pt x="232" y="56"/>
                  </a:lnTo>
                  <a:lnTo>
                    <a:pt x="245" y="84"/>
                  </a:lnTo>
                  <a:lnTo>
                    <a:pt x="256" y="115"/>
                  </a:lnTo>
                  <a:lnTo>
                    <a:pt x="264" y="148"/>
                  </a:lnTo>
                  <a:lnTo>
                    <a:pt x="270" y="183"/>
                  </a:lnTo>
                  <a:lnTo>
                    <a:pt x="274" y="221"/>
                  </a:lnTo>
                  <a:lnTo>
                    <a:pt x="274" y="259"/>
                  </a:lnTo>
                  <a:lnTo>
                    <a:pt x="255" y="261"/>
                  </a:lnTo>
                  <a:lnTo>
                    <a:pt x="237" y="262"/>
                  </a:lnTo>
                  <a:lnTo>
                    <a:pt x="217" y="266"/>
                  </a:lnTo>
                  <a:lnTo>
                    <a:pt x="198" y="272"/>
                  </a:lnTo>
                  <a:lnTo>
                    <a:pt x="179" y="278"/>
                  </a:lnTo>
                  <a:lnTo>
                    <a:pt x="161" y="287"/>
                  </a:lnTo>
                  <a:lnTo>
                    <a:pt x="143" y="297"/>
                  </a:lnTo>
                  <a:lnTo>
                    <a:pt x="125" y="307"/>
                  </a:lnTo>
                  <a:lnTo>
                    <a:pt x="108" y="320"/>
                  </a:lnTo>
                  <a:lnTo>
                    <a:pt x="91" y="334"/>
                  </a:lnTo>
                  <a:lnTo>
                    <a:pt x="77" y="348"/>
                  </a:lnTo>
                  <a:lnTo>
                    <a:pt x="62" y="365"/>
                  </a:lnTo>
                  <a:lnTo>
                    <a:pt x="48" y="382"/>
                  </a:lnTo>
                  <a:lnTo>
                    <a:pt x="36" y="400"/>
                  </a:lnTo>
                  <a:lnTo>
                    <a:pt x="26" y="421"/>
                  </a:lnTo>
                  <a:lnTo>
                    <a:pt x="17" y="442"/>
                  </a:lnTo>
                  <a:lnTo>
                    <a:pt x="8" y="469"/>
                  </a:lnTo>
                  <a:lnTo>
                    <a:pt x="4" y="501"/>
                  </a:lnTo>
                  <a:lnTo>
                    <a:pt x="0" y="538"/>
                  </a:lnTo>
                  <a:lnTo>
                    <a:pt x="0" y="577"/>
                  </a:lnTo>
                  <a:lnTo>
                    <a:pt x="4" y="616"/>
                  </a:lnTo>
                  <a:lnTo>
                    <a:pt x="12" y="652"/>
                  </a:lnTo>
                  <a:lnTo>
                    <a:pt x="26" y="683"/>
                  </a:lnTo>
                  <a:lnTo>
                    <a:pt x="47" y="704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473" y="2162"/>
              <a:ext cx="2407" cy="1547"/>
            </a:xfrm>
            <a:custGeom>
              <a:avLst/>
              <a:gdLst>
                <a:gd name="T0" fmla="*/ 0 w 2407"/>
                <a:gd name="T1" fmla="*/ 1547 h 1547"/>
                <a:gd name="T2" fmla="*/ 4 w 2407"/>
                <a:gd name="T3" fmla="*/ 1547 h 1547"/>
                <a:gd name="T4" fmla="*/ 8 w 2407"/>
                <a:gd name="T5" fmla="*/ 1544 h 1547"/>
                <a:gd name="T6" fmla="*/ 17 w 2407"/>
                <a:gd name="T7" fmla="*/ 1538 h 1547"/>
                <a:gd name="T8" fmla="*/ 28 w 2407"/>
                <a:gd name="T9" fmla="*/ 1530 h 1547"/>
                <a:gd name="T10" fmla="*/ 42 w 2407"/>
                <a:gd name="T11" fmla="*/ 1521 h 1547"/>
                <a:gd name="T12" fmla="*/ 58 w 2407"/>
                <a:gd name="T13" fmla="*/ 1508 h 1547"/>
                <a:gd name="T14" fmla="*/ 78 w 2407"/>
                <a:gd name="T15" fmla="*/ 1496 h 1547"/>
                <a:gd name="T16" fmla="*/ 101 w 2407"/>
                <a:gd name="T17" fmla="*/ 1483 h 1547"/>
                <a:gd name="T18" fmla="*/ 126 w 2407"/>
                <a:gd name="T19" fmla="*/ 1470 h 1547"/>
                <a:gd name="T20" fmla="*/ 156 w 2407"/>
                <a:gd name="T21" fmla="*/ 1457 h 1547"/>
                <a:gd name="T22" fmla="*/ 188 w 2407"/>
                <a:gd name="T23" fmla="*/ 1445 h 1547"/>
                <a:gd name="T24" fmla="*/ 224 w 2407"/>
                <a:gd name="T25" fmla="*/ 1434 h 1547"/>
                <a:gd name="T26" fmla="*/ 264 w 2407"/>
                <a:gd name="T27" fmla="*/ 1425 h 1547"/>
                <a:gd name="T28" fmla="*/ 307 w 2407"/>
                <a:gd name="T29" fmla="*/ 1417 h 1547"/>
                <a:gd name="T30" fmla="*/ 354 w 2407"/>
                <a:gd name="T31" fmla="*/ 1412 h 1547"/>
                <a:gd name="T32" fmla="*/ 405 w 2407"/>
                <a:gd name="T33" fmla="*/ 1411 h 1547"/>
                <a:gd name="T34" fmla="*/ 2407 w 2407"/>
                <a:gd name="T35" fmla="*/ 1411 h 1547"/>
                <a:gd name="T36" fmla="*/ 2407 w 2407"/>
                <a:gd name="T37" fmla="*/ 1369 h 1547"/>
                <a:gd name="T38" fmla="*/ 405 w 2407"/>
                <a:gd name="T39" fmla="*/ 1369 h 1547"/>
                <a:gd name="T40" fmla="*/ 366 w 2407"/>
                <a:gd name="T41" fmla="*/ 1369 h 1547"/>
                <a:gd name="T42" fmla="*/ 330 w 2407"/>
                <a:gd name="T43" fmla="*/ 1372 h 1547"/>
                <a:gd name="T44" fmla="*/ 298 w 2407"/>
                <a:gd name="T45" fmla="*/ 1375 h 1547"/>
                <a:gd name="T46" fmla="*/ 268 w 2407"/>
                <a:gd name="T47" fmla="*/ 1380 h 1547"/>
                <a:gd name="T48" fmla="*/ 240 w 2407"/>
                <a:gd name="T49" fmla="*/ 1384 h 1547"/>
                <a:gd name="T50" fmla="*/ 215 w 2407"/>
                <a:gd name="T51" fmla="*/ 1389 h 1547"/>
                <a:gd name="T52" fmla="*/ 192 w 2407"/>
                <a:gd name="T53" fmla="*/ 1395 h 1547"/>
                <a:gd name="T54" fmla="*/ 172 w 2407"/>
                <a:gd name="T55" fmla="*/ 1401 h 1547"/>
                <a:gd name="T56" fmla="*/ 155 w 2407"/>
                <a:gd name="T57" fmla="*/ 1406 h 1547"/>
                <a:gd name="T58" fmla="*/ 139 w 2407"/>
                <a:gd name="T59" fmla="*/ 1412 h 1547"/>
                <a:gd name="T60" fmla="*/ 126 w 2407"/>
                <a:gd name="T61" fmla="*/ 1417 h 1547"/>
                <a:gd name="T62" fmla="*/ 115 w 2407"/>
                <a:gd name="T63" fmla="*/ 1421 h 1547"/>
                <a:gd name="T64" fmla="*/ 107 w 2407"/>
                <a:gd name="T65" fmla="*/ 1425 h 1547"/>
                <a:gd name="T66" fmla="*/ 101 w 2407"/>
                <a:gd name="T67" fmla="*/ 1426 h 1547"/>
                <a:gd name="T68" fmla="*/ 96 w 2407"/>
                <a:gd name="T69" fmla="*/ 1428 h 1547"/>
                <a:gd name="T70" fmla="*/ 94 w 2407"/>
                <a:gd name="T71" fmla="*/ 1426 h 1547"/>
                <a:gd name="T72" fmla="*/ 94 w 2407"/>
                <a:gd name="T73" fmla="*/ 1417 h 1547"/>
                <a:gd name="T74" fmla="*/ 97 w 2407"/>
                <a:gd name="T75" fmla="*/ 1398 h 1547"/>
                <a:gd name="T76" fmla="*/ 104 w 2407"/>
                <a:gd name="T77" fmla="*/ 1367 h 1547"/>
                <a:gd name="T78" fmla="*/ 113 w 2407"/>
                <a:gd name="T79" fmla="*/ 1325 h 1547"/>
                <a:gd name="T80" fmla="*/ 122 w 2407"/>
                <a:gd name="T81" fmla="*/ 1271 h 1547"/>
                <a:gd name="T82" fmla="*/ 130 w 2407"/>
                <a:gd name="T83" fmla="*/ 1203 h 1547"/>
                <a:gd name="T84" fmla="*/ 136 w 2407"/>
                <a:gd name="T85" fmla="*/ 1121 h 1547"/>
                <a:gd name="T86" fmla="*/ 138 w 2407"/>
                <a:gd name="T87" fmla="*/ 1025 h 1547"/>
                <a:gd name="T88" fmla="*/ 138 w 2407"/>
                <a:gd name="T89" fmla="*/ 0 h 1547"/>
                <a:gd name="T90" fmla="*/ 106 w 2407"/>
                <a:gd name="T91" fmla="*/ 0 h 1547"/>
                <a:gd name="T92" fmla="*/ 106 w 2407"/>
                <a:gd name="T93" fmla="*/ 1025 h 1547"/>
                <a:gd name="T94" fmla="*/ 101 w 2407"/>
                <a:gd name="T95" fmla="*/ 1150 h 1547"/>
                <a:gd name="T96" fmla="*/ 88 w 2407"/>
                <a:gd name="T97" fmla="*/ 1257 h 1547"/>
                <a:gd name="T98" fmla="*/ 70 w 2407"/>
                <a:gd name="T99" fmla="*/ 1345 h 1547"/>
                <a:gd name="T100" fmla="*/ 49 w 2407"/>
                <a:gd name="T101" fmla="*/ 1417 h 1547"/>
                <a:gd name="T102" fmla="*/ 30 w 2407"/>
                <a:gd name="T103" fmla="*/ 1473 h 1547"/>
                <a:gd name="T104" fmla="*/ 13 w 2407"/>
                <a:gd name="T105" fmla="*/ 1511 h 1547"/>
                <a:gd name="T106" fmla="*/ 2 w 2407"/>
                <a:gd name="T107" fmla="*/ 1536 h 1547"/>
                <a:gd name="T108" fmla="*/ 0 w 2407"/>
                <a:gd name="T109" fmla="*/ 1547 h 154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07"/>
                <a:gd name="T166" fmla="*/ 0 h 1547"/>
                <a:gd name="T167" fmla="*/ 2407 w 2407"/>
                <a:gd name="T168" fmla="*/ 1547 h 154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07" h="1547">
                  <a:moveTo>
                    <a:pt x="0" y="1547"/>
                  </a:moveTo>
                  <a:lnTo>
                    <a:pt x="4" y="1547"/>
                  </a:lnTo>
                  <a:lnTo>
                    <a:pt x="8" y="1544"/>
                  </a:lnTo>
                  <a:lnTo>
                    <a:pt x="17" y="1538"/>
                  </a:lnTo>
                  <a:lnTo>
                    <a:pt x="28" y="1530"/>
                  </a:lnTo>
                  <a:lnTo>
                    <a:pt x="42" y="1521"/>
                  </a:lnTo>
                  <a:lnTo>
                    <a:pt x="58" y="1508"/>
                  </a:lnTo>
                  <a:lnTo>
                    <a:pt x="78" y="1496"/>
                  </a:lnTo>
                  <a:lnTo>
                    <a:pt x="101" y="1483"/>
                  </a:lnTo>
                  <a:lnTo>
                    <a:pt x="126" y="1470"/>
                  </a:lnTo>
                  <a:lnTo>
                    <a:pt x="156" y="1457"/>
                  </a:lnTo>
                  <a:lnTo>
                    <a:pt x="188" y="1445"/>
                  </a:lnTo>
                  <a:lnTo>
                    <a:pt x="224" y="1434"/>
                  </a:lnTo>
                  <a:lnTo>
                    <a:pt x="264" y="1425"/>
                  </a:lnTo>
                  <a:lnTo>
                    <a:pt x="307" y="1417"/>
                  </a:lnTo>
                  <a:lnTo>
                    <a:pt x="354" y="1412"/>
                  </a:lnTo>
                  <a:lnTo>
                    <a:pt x="405" y="1411"/>
                  </a:lnTo>
                  <a:lnTo>
                    <a:pt x="2407" y="1411"/>
                  </a:lnTo>
                  <a:lnTo>
                    <a:pt x="2407" y="1369"/>
                  </a:lnTo>
                  <a:lnTo>
                    <a:pt x="405" y="1369"/>
                  </a:lnTo>
                  <a:lnTo>
                    <a:pt x="366" y="1369"/>
                  </a:lnTo>
                  <a:lnTo>
                    <a:pt x="330" y="1372"/>
                  </a:lnTo>
                  <a:lnTo>
                    <a:pt x="298" y="1375"/>
                  </a:lnTo>
                  <a:lnTo>
                    <a:pt x="268" y="1380"/>
                  </a:lnTo>
                  <a:lnTo>
                    <a:pt x="240" y="1384"/>
                  </a:lnTo>
                  <a:lnTo>
                    <a:pt x="215" y="1389"/>
                  </a:lnTo>
                  <a:lnTo>
                    <a:pt x="192" y="1395"/>
                  </a:lnTo>
                  <a:lnTo>
                    <a:pt x="172" y="1401"/>
                  </a:lnTo>
                  <a:lnTo>
                    <a:pt x="155" y="1406"/>
                  </a:lnTo>
                  <a:lnTo>
                    <a:pt x="139" y="1412"/>
                  </a:lnTo>
                  <a:lnTo>
                    <a:pt x="126" y="1417"/>
                  </a:lnTo>
                  <a:lnTo>
                    <a:pt x="115" y="1421"/>
                  </a:lnTo>
                  <a:lnTo>
                    <a:pt x="107" y="1425"/>
                  </a:lnTo>
                  <a:lnTo>
                    <a:pt x="101" y="1426"/>
                  </a:lnTo>
                  <a:lnTo>
                    <a:pt x="96" y="1428"/>
                  </a:lnTo>
                  <a:lnTo>
                    <a:pt x="94" y="1426"/>
                  </a:lnTo>
                  <a:lnTo>
                    <a:pt x="94" y="1417"/>
                  </a:lnTo>
                  <a:lnTo>
                    <a:pt x="97" y="1398"/>
                  </a:lnTo>
                  <a:lnTo>
                    <a:pt x="104" y="1367"/>
                  </a:lnTo>
                  <a:lnTo>
                    <a:pt x="113" y="1325"/>
                  </a:lnTo>
                  <a:lnTo>
                    <a:pt x="122" y="1271"/>
                  </a:lnTo>
                  <a:lnTo>
                    <a:pt x="130" y="1203"/>
                  </a:lnTo>
                  <a:lnTo>
                    <a:pt x="136" y="1121"/>
                  </a:lnTo>
                  <a:lnTo>
                    <a:pt x="138" y="1025"/>
                  </a:lnTo>
                  <a:lnTo>
                    <a:pt x="138" y="0"/>
                  </a:lnTo>
                  <a:lnTo>
                    <a:pt x="106" y="0"/>
                  </a:lnTo>
                  <a:lnTo>
                    <a:pt x="106" y="1025"/>
                  </a:lnTo>
                  <a:lnTo>
                    <a:pt x="101" y="1150"/>
                  </a:lnTo>
                  <a:lnTo>
                    <a:pt x="88" y="1257"/>
                  </a:lnTo>
                  <a:lnTo>
                    <a:pt x="70" y="1345"/>
                  </a:lnTo>
                  <a:lnTo>
                    <a:pt x="49" y="1417"/>
                  </a:lnTo>
                  <a:lnTo>
                    <a:pt x="30" y="1473"/>
                  </a:lnTo>
                  <a:lnTo>
                    <a:pt x="13" y="1511"/>
                  </a:lnTo>
                  <a:lnTo>
                    <a:pt x="2" y="1536"/>
                  </a:lnTo>
                  <a:lnTo>
                    <a:pt x="0" y="1547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601" y="2162"/>
              <a:ext cx="2279" cy="1381"/>
            </a:xfrm>
            <a:custGeom>
              <a:avLst/>
              <a:gdLst>
                <a:gd name="T0" fmla="*/ 0 w 2279"/>
                <a:gd name="T1" fmla="*/ 1381 h 1381"/>
                <a:gd name="T2" fmla="*/ 4 w 2279"/>
                <a:gd name="T3" fmla="*/ 1378 h 1381"/>
                <a:gd name="T4" fmla="*/ 10 w 2279"/>
                <a:gd name="T5" fmla="*/ 1375 h 1381"/>
                <a:gd name="T6" fmla="*/ 16 w 2279"/>
                <a:gd name="T7" fmla="*/ 1372 h 1381"/>
                <a:gd name="T8" fmla="*/ 24 w 2279"/>
                <a:gd name="T9" fmla="*/ 1369 h 1381"/>
                <a:gd name="T10" fmla="*/ 35 w 2279"/>
                <a:gd name="T11" fmla="*/ 1366 h 1381"/>
                <a:gd name="T12" fmla="*/ 46 w 2279"/>
                <a:gd name="T13" fmla="*/ 1363 h 1381"/>
                <a:gd name="T14" fmla="*/ 60 w 2279"/>
                <a:gd name="T15" fmla="*/ 1361 h 1381"/>
                <a:gd name="T16" fmla="*/ 76 w 2279"/>
                <a:gd name="T17" fmla="*/ 1358 h 1381"/>
                <a:gd name="T18" fmla="*/ 93 w 2279"/>
                <a:gd name="T19" fmla="*/ 1355 h 1381"/>
                <a:gd name="T20" fmla="*/ 112 w 2279"/>
                <a:gd name="T21" fmla="*/ 1353 h 1381"/>
                <a:gd name="T22" fmla="*/ 134 w 2279"/>
                <a:gd name="T23" fmla="*/ 1352 h 1381"/>
                <a:gd name="T24" fmla="*/ 158 w 2279"/>
                <a:gd name="T25" fmla="*/ 1350 h 1381"/>
                <a:gd name="T26" fmla="*/ 184 w 2279"/>
                <a:gd name="T27" fmla="*/ 1349 h 1381"/>
                <a:gd name="T28" fmla="*/ 212 w 2279"/>
                <a:gd name="T29" fmla="*/ 1347 h 1381"/>
                <a:gd name="T30" fmla="*/ 243 w 2279"/>
                <a:gd name="T31" fmla="*/ 1347 h 1381"/>
                <a:gd name="T32" fmla="*/ 277 w 2279"/>
                <a:gd name="T33" fmla="*/ 1347 h 1381"/>
                <a:gd name="T34" fmla="*/ 2279 w 2279"/>
                <a:gd name="T35" fmla="*/ 1347 h 1381"/>
                <a:gd name="T36" fmla="*/ 2279 w 2279"/>
                <a:gd name="T37" fmla="*/ 1328 h 1381"/>
                <a:gd name="T38" fmla="*/ 277 w 2279"/>
                <a:gd name="T39" fmla="*/ 1328 h 1381"/>
                <a:gd name="T40" fmla="*/ 254 w 2279"/>
                <a:gd name="T41" fmla="*/ 1328 h 1381"/>
                <a:gd name="T42" fmla="*/ 231 w 2279"/>
                <a:gd name="T43" fmla="*/ 1328 h 1381"/>
                <a:gd name="T44" fmla="*/ 211 w 2279"/>
                <a:gd name="T45" fmla="*/ 1328 h 1381"/>
                <a:gd name="T46" fmla="*/ 190 w 2279"/>
                <a:gd name="T47" fmla="*/ 1330 h 1381"/>
                <a:gd name="T48" fmla="*/ 171 w 2279"/>
                <a:gd name="T49" fmla="*/ 1330 h 1381"/>
                <a:gd name="T50" fmla="*/ 152 w 2279"/>
                <a:gd name="T51" fmla="*/ 1332 h 1381"/>
                <a:gd name="T52" fmla="*/ 135 w 2279"/>
                <a:gd name="T53" fmla="*/ 1333 h 1381"/>
                <a:gd name="T54" fmla="*/ 118 w 2279"/>
                <a:gd name="T55" fmla="*/ 1333 h 1381"/>
                <a:gd name="T56" fmla="*/ 102 w 2279"/>
                <a:gd name="T57" fmla="*/ 1335 h 1381"/>
                <a:gd name="T58" fmla="*/ 88 w 2279"/>
                <a:gd name="T59" fmla="*/ 1336 h 1381"/>
                <a:gd name="T60" fmla="*/ 75 w 2279"/>
                <a:gd name="T61" fmla="*/ 1339 h 1381"/>
                <a:gd name="T62" fmla="*/ 63 w 2279"/>
                <a:gd name="T63" fmla="*/ 1341 h 1381"/>
                <a:gd name="T64" fmla="*/ 51 w 2279"/>
                <a:gd name="T65" fmla="*/ 1344 h 1381"/>
                <a:gd name="T66" fmla="*/ 41 w 2279"/>
                <a:gd name="T67" fmla="*/ 1345 h 1381"/>
                <a:gd name="T68" fmla="*/ 32 w 2279"/>
                <a:gd name="T69" fmla="*/ 1349 h 1381"/>
                <a:gd name="T70" fmla="*/ 23 w 2279"/>
                <a:gd name="T71" fmla="*/ 1352 h 1381"/>
                <a:gd name="T72" fmla="*/ 32 w 2279"/>
                <a:gd name="T73" fmla="*/ 1301 h 1381"/>
                <a:gd name="T74" fmla="*/ 38 w 2279"/>
                <a:gd name="T75" fmla="*/ 1229 h 1381"/>
                <a:gd name="T76" fmla="*/ 40 w 2279"/>
                <a:gd name="T77" fmla="*/ 1136 h 1381"/>
                <a:gd name="T78" fmla="*/ 41 w 2279"/>
                <a:gd name="T79" fmla="*/ 1025 h 1381"/>
                <a:gd name="T80" fmla="*/ 41 w 2279"/>
                <a:gd name="T81" fmla="*/ 0 h 1381"/>
                <a:gd name="T82" fmla="*/ 28 w 2279"/>
                <a:gd name="T83" fmla="*/ 0 h 1381"/>
                <a:gd name="T84" fmla="*/ 28 w 2279"/>
                <a:gd name="T85" fmla="*/ 1025 h 1381"/>
                <a:gd name="T86" fmla="*/ 26 w 2279"/>
                <a:gd name="T87" fmla="*/ 1178 h 1381"/>
                <a:gd name="T88" fmla="*/ 18 w 2279"/>
                <a:gd name="T89" fmla="*/ 1283 h 1381"/>
                <a:gd name="T90" fmla="*/ 10 w 2279"/>
                <a:gd name="T91" fmla="*/ 1350 h 1381"/>
                <a:gd name="T92" fmla="*/ 0 w 2279"/>
                <a:gd name="T93" fmla="*/ 1381 h 138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279"/>
                <a:gd name="T142" fmla="*/ 0 h 1381"/>
                <a:gd name="T143" fmla="*/ 2279 w 2279"/>
                <a:gd name="T144" fmla="*/ 1381 h 138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279" h="1381">
                  <a:moveTo>
                    <a:pt x="0" y="1381"/>
                  </a:moveTo>
                  <a:lnTo>
                    <a:pt x="4" y="1378"/>
                  </a:lnTo>
                  <a:lnTo>
                    <a:pt x="10" y="1375"/>
                  </a:lnTo>
                  <a:lnTo>
                    <a:pt x="16" y="1372"/>
                  </a:lnTo>
                  <a:lnTo>
                    <a:pt x="24" y="1369"/>
                  </a:lnTo>
                  <a:lnTo>
                    <a:pt x="35" y="1366"/>
                  </a:lnTo>
                  <a:lnTo>
                    <a:pt x="46" y="1363"/>
                  </a:lnTo>
                  <a:lnTo>
                    <a:pt x="60" y="1361"/>
                  </a:lnTo>
                  <a:lnTo>
                    <a:pt x="76" y="1358"/>
                  </a:lnTo>
                  <a:lnTo>
                    <a:pt x="93" y="1355"/>
                  </a:lnTo>
                  <a:lnTo>
                    <a:pt x="112" y="1353"/>
                  </a:lnTo>
                  <a:lnTo>
                    <a:pt x="134" y="1352"/>
                  </a:lnTo>
                  <a:lnTo>
                    <a:pt x="158" y="1350"/>
                  </a:lnTo>
                  <a:lnTo>
                    <a:pt x="184" y="1349"/>
                  </a:lnTo>
                  <a:lnTo>
                    <a:pt x="212" y="1347"/>
                  </a:lnTo>
                  <a:lnTo>
                    <a:pt x="243" y="1347"/>
                  </a:lnTo>
                  <a:lnTo>
                    <a:pt x="277" y="1347"/>
                  </a:lnTo>
                  <a:lnTo>
                    <a:pt x="2279" y="1347"/>
                  </a:lnTo>
                  <a:lnTo>
                    <a:pt x="2279" y="1328"/>
                  </a:lnTo>
                  <a:lnTo>
                    <a:pt x="277" y="1328"/>
                  </a:lnTo>
                  <a:lnTo>
                    <a:pt x="254" y="1328"/>
                  </a:lnTo>
                  <a:lnTo>
                    <a:pt x="231" y="1328"/>
                  </a:lnTo>
                  <a:lnTo>
                    <a:pt x="211" y="1328"/>
                  </a:lnTo>
                  <a:lnTo>
                    <a:pt x="190" y="1330"/>
                  </a:lnTo>
                  <a:lnTo>
                    <a:pt x="171" y="1330"/>
                  </a:lnTo>
                  <a:lnTo>
                    <a:pt x="152" y="1332"/>
                  </a:lnTo>
                  <a:lnTo>
                    <a:pt x="135" y="1333"/>
                  </a:lnTo>
                  <a:lnTo>
                    <a:pt x="118" y="1333"/>
                  </a:lnTo>
                  <a:lnTo>
                    <a:pt x="102" y="1335"/>
                  </a:lnTo>
                  <a:lnTo>
                    <a:pt x="88" y="1336"/>
                  </a:lnTo>
                  <a:lnTo>
                    <a:pt x="75" y="1339"/>
                  </a:lnTo>
                  <a:lnTo>
                    <a:pt x="63" y="1341"/>
                  </a:lnTo>
                  <a:lnTo>
                    <a:pt x="51" y="1344"/>
                  </a:lnTo>
                  <a:lnTo>
                    <a:pt x="41" y="1345"/>
                  </a:lnTo>
                  <a:lnTo>
                    <a:pt x="32" y="1349"/>
                  </a:lnTo>
                  <a:lnTo>
                    <a:pt x="23" y="1352"/>
                  </a:lnTo>
                  <a:lnTo>
                    <a:pt x="32" y="1301"/>
                  </a:lnTo>
                  <a:lnTo>
                    <a:pt x="38" y="1229"/>
                  </a:lnTo>
                  <a:lnTo>
                    <a:pt x="40" y="1136"/>
                  </a:lnTo>
                  <a:lnTo>
                    <a:pt x="41" y="1025"/>
                  </a:lnTo>
                  <a:lnTo>
                    <a:pt x="41" y="0"/>
                  </a:lnTo>
                  <a:lnTo>
                    <a:pt x="28" y="0"/>
                  </a:lnTo>
                  <a:lnTo>
                    <a:pt x="28" y="1025"/>
                  </a:lnTo>
                  <a:lnTo>
                    <a:pt x="26" y="1178"/>
                  </a:lnTo>
                  <a:lnTo>
                    <a:pt x="18" y="1283"/>
                  </a:lnTo>
                  <a:lnTo>
                    <a:pt x="10" y="1350"/>
                  </a:lnTo>
                  <a:lnTo>
                    <a:pt x="0" y="138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auto">
            <a:xfrm>
              <a:off x="567" y="2162"/>
              <a:ext cx="2313" cy="1428"/>
            </a:xfrm>
            <a:custGeom>
              <a:avLst/>
              <a:gdLst>
                <a:gd name="T0" fmla="*/ 2313 w 2313"/>
                <a:gd name="T1" fmla="*/ 1347 h 1428"/>
                <a:gd name="T2" fmla="*/ 311 w 2313"/>
                <a:gd name="T3" fmla="*/ 1347 h 1428"/>
                <a:gd name="T4" fmla="*/ 277 w 2313"/>
                <a:gd name="T5" fmla="*/ 1347 h 1428"/>
                <a:gd name="T6" fmla="*/ 246 w 2313"/>
                <a:gd name="T7" fmla="*/ 1347 h 1428"/>
                <a:gd name="T8" fmla="*/ 218 w 2313"/>
                <a:gd name="T9" fmla="*/ 1349 h 1428"/>
                <a:gd name="T10" fmla="*/ 192 w 2313"/>
                <a:gd name="T11" fmla="*/ 1350 h 1428"/>
                <a:gd name="T12" fmla="*/ 168 w 2313"/>
                <a:gd name="T13" fmla="*/ 1352 h 1428"/>
                <a:gd name="T14" fmla="*/ 146 w 2313"/>
                <a:gd name="T15" fmla="*/ 1353 h 1428"/>
                <a:gd name="T16" fmla="*/ 127 w 2313"/>
                <a:gd name="T17" fmla="*/ 1355 h 1428"/>
                <a:gd name="T18" fmla="*/ 110 w 2313"/>
                <a:gd name="T19" fmla="*/ 1358 h 1428"/>
                <a:gd name="T20" fmla="*/ 94 w 2313"/>
                <a:gd name="T21" fmla="*/ 1361 h 1428"/>
                <a:gd name="T22" fmla="*/ 80 w 2313"/>
                <a:gd name="T23" fmla="*/ 1363 h 1428"/>
                <a:gd name="T24" fmla="*/ 69 w 2313"/>
                <a:gd name="T25" fmla="*/ 1366 h 1428"/>
                <a:gd name="T26" fmla="*/ 58 w 2313"/>
                <a:gd name="T27" fmla="*/ 1369 h 1428"/>
                <a:gd name="T28" fmla="*/ 50 w 2313"/>
                <a:gd name="T29" fmla="*/ 1372 h 1428"/>
                <a:gd name="T30" fmla="*/ 44 w 2313"/>
                <a:gd name="T31" fmla="*/ 1375 h 1428"/>
                <a:gd name="T32" fmla="*/ 38 w 2313"/>
                <a:gd name="T33" fmla="*/ 1378 h 1428"/>
                <a:gd name="T34" fmla="*/ 34 w 2313"/>
                <a:gd name="T35" fmla="*/ 1381 h 1428"/>
                <a:gd name="T36" fmla="*/ 44 w 2313"/>
                <a:gd name="T37" fmla="*/ 1350 h 1428"/>
                <a:gd name="T38" fmla="*/ 52 w 2313"/>
                <a:gd name="T39" fmla="*/ 1283 h 1428"/>
                <a:gd name="T40" fmla="*/ 60 w 2313"/>
                <a:gd name="T41" fmla="*/ 1178 h 1428"/>
                <a:gd name="T42" fmla="*/ 62 w 2313"/>
                <a:gd name="T43" fmla="*/ 1025 h 1428"/>
                <a:gd name="T44" fmla="*/ 62 w 2313"/>
                <a:gd name="T45" fmla="*/ 0 h 1428"/>
                <a:gd name="T46" fmla="*/ 44 w 2313"/>
                <a:gd name="T47" fmla="*/ 0 h 1428"/>
                <a:gd name="T48" fmla="*/ 44 w 2313"/>
                <a:gd name="T49" fmla="*/ 1025 h 1428"/>
                <a:gd name="T50" fmla="*/ 42 w 2313"/>
                <a:gd name="T51" fmla="*/ 1121 h 1428"/>
                <a:gd name="T52" fmla="*/ 36 w 2313"/>
                <a:gd name="T53" fmla="*/ 1203 h 1428"/>
                <a:gd name="T54" fmla="*/ 28 w 2313"/>
                <a:gd name="T55" fmla="*/ 1271 h 1428"/>
                <a:gd name="T56" fmla="*/ 19 w 2313"/>
                <a:gd name="T57" fmla="*/ 1325 h 1428"/>
                <a:gd name="T58" fmla="*/ 10 w 2313"/>
                <a:gd name="T59" fmla="*/ 1367 h 1428"/>
                <a:gd name="T60" fmla="*/ 3 w 2313"/>
                <a:gd name="T61" fmla="*/ 1398 h 1428"/>
                <a:gd name="T62" fmla="*/ 0 w 2313"/>
                <a:gd name="T63" fmla="*/ 1417 h 1428"/>
                <a:gd name="T64" fmla="*/ 0 w 2313"/>
                <a:gd name="T65" fmla="*/ 1426 h 1428"/>
                <a:gd name="T66" fmla="*/ 2 w 2313"/>
                <a:gd name="T67" fmla="*/ 1428 h 1428"/>
                <a:gd name="T68" fmla="*/ 7 w 2313"/>
                <a:gd name="T69" fmla="*/ 1426 h 1428"/>
                <a:gd name="T70" fmla="*/ 13 w 2313"/>
                <a:gd name="T71" fmla="*/ 1425 h 1428"/>
                <a:gd name="T72" fmla="*/ 21 w 2313"/>
                <a:gd name="T73" fmla="*/ 1421 h 1428"/>
                <a:gd name="T74" fmla="*/ 32 w 2313"/>
                <a:gd name="T75" fmla="*/ 1417 h 1428"/>
                <a:gd name="T76" fmla="*/ 45 w 2313"/>
                <a:gd name="T77" fmla="*/ 1412 h 1428"/>
                <a:gd name="T78" fmla="*/ 61 w 2313"/>
                <a:gd name="T79" fmla="*/ 1406 h 1428"/>
                <a:gd name="T80" fmla="*/ 78 w 2313"/>
                <a:gd name="T81" fmla="*/ 1401 h 1428"/>
                <a:gd name="T82" fmla="*/ 98 w 2313"/>
                <a:gd name="T83" fmla="*/ 1395 h 1428"/>
                <a:gd name="T84" fmla="*/ 121 w 2313"/>
                <a:gd name="T85" fmla="*/ 1389 h 1428"/>
                <a:gd name="T86" fmla="*/ 146 w 2313"/>
                <a:gd name="T87" fmla="*/ 1384 h 1428"/>
                <a:gd name="T88" fmla="*/ 174 w 2313"/>
                <a:gd name="T89" fmla="*/ 1380 h 1428"/>
                <a:gd name="T90" fmla="*/ 204 w 2313"/>
                <a:gd name="T91" fmla="*/ 1375 h 1428"/>
                <a:gd name="T92" fmla="*/ 236 w 2313"/>
                <a:gd name="T93" fmla="*/ 1372 h 1428"/>
                <a:gd name="T94" fmla="*/ 272 w 2313"/>
                <a:gd name="T95" fmla="*/ 1369 h 1428"/>
                <a:gd name="T96" fmla="*/ 311 w 2313"/>
                <a:gd name="T97" fmla="*/ 1369 h 1428"/>
                <a:gd name="T98" fmla="*/ 2313 w 2313"/>
                <a:gd name="T99" fmla="*/ 1369 h 1428"/>
                <a:gd name="T100" fmla="*/ 2313 w 2313"/>
                <a:gd name="T101" fmla="*/ 1347 h 142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313"/>
                <a:gd name="T154" fmla="*/ 0 h 1428"/>
                <a:gd name="T155" fmla="*/ 2313 w 2313"/>
                <a:gd name="T156" fmla="*/ 1428 h 142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313" h="1428">
                  <a:moveTo>
                    <a:pt x="2313" y="1347"/>
                  </a:moveTo>
                  <a:lnTo>
                    <a:pt x="311" y="1347"/>
                  </a:lnTo>
                  <a:lnTo>
                    <a:pt x="277" y="1347"/>
                  </a:lnTo>
                  <a:lnTo>
                    <a:pt x="246" y="1347"/>
                  </a:lnTo>
                  <a:lnTo>
                    <a:pt x="218" y="1349"/>
                  </a:lnTo>
                  <a:lnTo>
                    <a:pt x="192" y="1350"/>
                  </a:lnTo>
                  <a:lnTo>
                    <a:pt x="168" y="1352"/>
                  </a:lnTo>
                  <a:lnTo>
                    <a:pt x="146" y="1353"/>
                  </a:lnTo>
                  <a:lnTo>
                    <a:pt x="127" y="1355"/>
                  </a:lnTo>
                  <a:lnTo>
                    <a:pt x="110" y="1358"/>
                  </a:lnTo>
                  <a:lnTo>
                    <a:pt x="94" y="1361"/>
                  </a:lnTo>
                  <a:lnTo>
                    <a:pt x="80" y="1363"/>
                  </a:lnTo>
                  <a:lnTo>
                    <a:pt x="69" y="1366"/>
                  </a:lnTo>
                  <a:lnTo>
                    <a:pt x="58" y="1369"/>
                  </a:lnTo>
                  <a:lnTo>
                    <a:pt x="50" y="1372"/>
                  </a:lnTo>
                  <a:lnTo>
                    <a:pt x="44" y="1375"/>
                  </a:lnTo>
                  <a:lnTo>
                    <a:pt x="38" y="1378"/>
                  </a:lnTo>
                  <a:lnTo>
                    <a:pt x="34" y="1381"/>
                  </a:lnTo>
                  <a:lnTo>
                    <a:pt x="44" y="1350"/>
                  </a:lnTo>
                  <a:lnTo>
                    <a:pt x="52" y="1283"/>
                  </a:lnTo>
                  <a:lnTo>
                    <a:pt x="60" y="1178"/>
                  </a:lnTo>
                  <a:lnTo>
                    <a:pt x="62" y="1025"/>
                  </a:lnTo>
                  <a:lnTo>
                    <a:pt x="62" y="0"/>
                  </a:lnTo>
                  <a:lnTo>
                    <a:pt x="44" y="0"/>
                  </a:lnTo>
                  <a:lnTo>
                    <a:pt x="44" y="1025"/>
                  </a:lnTo>
                  <a:lnTo>
                    <a:pt x="42" y="1121"/>
                  </a:lnTo>
                  <a:lnTo>
                    <a:pt x="36" y="1203"/>
                  </a:lnTo>
                  <a:lnTo>
                    <a:pt x="28" y="1271"/>
                  </a:lnTo>
                  <a:lnTo>
                    <a:pt x="19" y="1325"/>
                  </a:lnTo>
                  <a:lnTo>
                    <a:pt x="10" y="1367"/>
                  </a:lnTo>
                  <a:lnTo>
                    <a:pt x="3" y="1398"/>
                  </a:lnTo>
                  <a:lnTo>
                    <a:pt x="0" y="1417"/>
                  </a:lnTo>
                  <a:lnTo>
                    <a:pt x="0" y="1426"/>
                  </a:lnTo>
                  <a:lnTo>
                    <a:pt x="2" y="1428"/>
                  </a:lnTo>
                  <a:lnTo>
                    <a:pt x="7" y="1426"/>
                  </a:lnTo>
                  <a:lnTo>
                    <a:pt x="13" y="1425"/>
                  </a:lnTo>
                  <a:lnTo>
                    <a:pt x="21" y="1421"/>
                  </a:lnTo>
                  <a:lnTo>
                    <a:pt x="32" y="1417"/>
                  </a:lnTo>
                  <a:lnTo>
                    <a:pt x="45" y="1412"/>
                  </a:lnTo>
                  <a:lnTo>
                    <a:pt x="61" y="1406"/>
                  </a:lnTo>
                  <a:lnTo>
                    <a:pt x="78" y="1401"/>
                  </a:lnTo>
                  <a:lnTo>
                    <a:pt x="98" y="1395"/>
                  </a:lnTo>
                  <a:lnTo>
                    <a:pt x="121" y="1389"/>
                  </a:lnTo>
                  <a:lnTo>
                    <a:pt x="146" y="1384"/>
                  </a:lnTo>
                  <a:lnTo>
                    <a:pt x="174" y="1380"/>
                  </a:lnTo>
                  <a:lnTo>
                    <a:pt x="204" y="1375"/>
                  </a:lnTo>
                  <a:lnTo>
                    <a:pt x="236" y="1372"/>
                  </a:lnTo>
                  <a:lnTo>
                    <a:pt x="272" y="1369"/>
                  </a:lnTo>
                  <a:lnTo>
                    <a:pt x="311" y="1369"/>
                  </a:lnTo>
                  <a:lnTo>
                    <a:pt x="2313" y="1369"/>
                  </a:lnTo>
                  <a:lnTo>
                    <a:pt x="2313" y="1347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>
              <a:off x="185" y="2162"/>
              <a:ext cx="564" cy="1463"/>
            </a:xfrm>
            <a:custGeom>
              <a:avLst/>
              <a:gdLst>
                <a:gd name="T0" fmla="*/ 2 w 564"/>
                <a:gd name="T1" fmla="*/ 1345 h 1463"/>
                <a:gd name="T2" fmla="*/ 2 w 564"/>
                <a:gd name="T3" fmla="*/ 1285 h 1463"/>
                <a:gd name="T4" fmla="*/ 14 w 564"/>
                <a:gd name="T5" fmla="*/ 1252 h 1463"/>
                <a:gd name="T6" fmla="*/ 27 w 564"/>
                <a:gd name="T7" fmla="*/ 1252 h 1463"/>
                <a:gd name="T8" fmla="*/ 11 w 564"/>
                <a:gd name="T9" fmla="*/ 1324 h 1463"/>
                <a:gd name="T10" fmla="*/ 20 w 564"/>
                <a:gd name="T11" fmla="*/ 1376 h 1463"/>
                <a:gd name="T12" fmla="*/ 42 w 564"/>
                <a:gd name="T13" fmla="*/ 1408 h 1463"/>
                <a:gd name="T14" fmla="*/ 82 w 564"/>
                <a:gd name="T15" fmla="*/ 1432 h 1463"/>
                <a:gd name="T16" fmla="*/ 140 w 564"/>
                <a:gd name="T17" fmla="*/ 1428 h 1463"/>
                <a:gd name="T18" fmla="*/ 187 w 564"/>
                <a:gd name="T19" fmla="*/ 1367 h 1463"/>
                <a:gd name="T20" fmla="*/ 214 w 564"/>
                <a:gd name="T21" fmla="*/ 1347 h 1463"/>
                <a:gd name="T22" fmla="*/ 239 w 564"/>
                <a:gd name="T23" fmla="*/ 1353 h 1463"/>
                <a:gd name="T24" fmla="*/ 229 w 564"/>
                <a:gd name="T25" fmla="*/ 1344 h 1463"/>
                <a:gd name="T26" fmla="*/ 211 w 564"/>
                <a:gd name="T27" fmla="*/ 1311 h 1463"/>
                <a:gd name="T28" fmla="*/ 204 w 564"/>
                <a:gd name="T29" fmla="*/ 1274 h 1463"/>
                <a:gd name="T30" fmla="*/ 212 w 564"/>
                <a:gd name="T31" fmla="*/ 1245 h 1463"/>
                <a:gd name="T32" fmla="*/ 239 w 564"/>
                <a:gd name="T33" fmla="*/ 1225 h 1463"/>
                <a:gd name="T34" fmla="*/ 262 w 564"/>
                <a:gd name="T35" fmla="*/ 1228 h 1463"/>
                <a:gd name="T36" fmla="*/ 250 w 564"/>
                <a:gd name="T37" fmla="*/ 1260 h 1463"/>
                <a:gd name="T38" fmla="*/ 269 w 564"/>
                <a:gd name="T39" fmla="*/ 1290 h 1463"/>
                <a:gd name="T40" fmla="*/ 305 w 564"/>
                <a:gd name="T41" fmla="*/ 1285 h 1463"/>
                <a:gd name="T42" fmla="*/ 346 w 564"/>
                <a:gd name="T43" fmla="*/ 1195 h 1463"/>
                <a:gd name="T44" fmla="*/ 352 w 564"/>
                <a:gd name="T45" fmla="*/ 1110 h 1463"/>
                <a:gd name="T46" fmla="*/ 335 w 564"/>
                <a:gd name="T47" fmla="*/ 1113 h 1463"/>
                <a:gd name="T48" fmla="*/ 319 w 564"/>
                <a:gd name="T49" fmla="*/ 1116 h 1463"/>
                <a:gd name="T50" fmla="*/ 307 w 564"/>
                <a:gd name="T51" fmla="*/ 1121 h 1463"/>
                <a:gd name="T52" fmla="*/ 300 w 564"/>
                <a:gd name="T53" fmla="*/ 1121 h 1463"/>
                <a:gd name="T54" fmla="*/ 299 w 564"/>
                <a:gd name="T55" fmla="*/ 1121 h 1463"/>
                <a:gd name="T56" fmla="*/ 307 w 564"/>
                <a:gd name="T57" fmla="*/ 0 h 1463"/>
                <a:gd name="T58" fmla="*/ 346 w 564"/>
                <a:gd name="T59" fmla="*/ 1094 h 1463"/>
                <a:gd name="T60" fmla="*/ 403 w 564"/>
                <a:gd name="T61" fmla="*/ 1094 h 1463"/>
                <a:gd name="T62" fmla="*/ 456 w 564"/>
                <a:gd name="T63" fmla="*/ 1108 h 1463"/>
                <a:gd name="T64" fmla="*/ 504 w 564"/>
                <a:gd name="T65" fmla="*/ 1133 h 1463"/>
                <a:gd name="T66" fmla="*/ 544 w 564"/>
                <a:gd name="T67" fmla="*/ 1166 h 1463"/>
                <a:gd name="T68" fmla="*/ 556 w 564"/>
                <a:gd name="T69" fmla="*/ 1201 h 1463"/>
                <a:gd name="T70" fmla="*/ 530 w 564"/>
                <a:gd name="T71" fmla="*/ 1172 h 1463"/>
                <a:gd name="T72" fmla="*/ 499 w 564"/>
                <a:gd name="T73" fmla="*/ 1145 h 1463"/>
                <a:gd name="T74" fmla="*/ 463 w 564"/>
                <a:gd name="T75" fmla="*/ 1127 h 1463"/>
                <a:gd name="T76" fmla="*/ 422 w 564"/>
                <a:gd name="T77" fmla="*/ 1113 h 1463"/>
                <a:gd name="T78" fmla="*/ 378 w 564"/>
                <a:gd name="T79" fmla="*/ 1108 h 1463"/>
                <a:gd name="T80" fmla="*/ 354 w 564"/>
                <a:gd name="T81" fmla="*/ 1206 h 1463"/>
                <a:gd name="T82" fmla="*/ 306 w 564"/>
                <a:gd name="T83" fmla="*/ 1344 h 1463"/>
                <a:gd name="T84" fmla="*/ 222 w 564"/>
                <a:gd name="T85" fmla="*/ 1440 h 1463"/>
                <a:gd name="T86" fmla="*/ 190 w 564"/>
                <a:gd name="T87" fmla="*/ 1454 h 1463"/>
                <a:gd name="T88" fmla="*/ 148 w 564"/>
                <a:gd name="T89" fmla="*/ 1462 h 1463"/>
                <a:gd name="T90" fmla="*/ 102 w 564"/>
                <a:gd name="T91" fmla="*/ 1460 h 1463"/>
                <a:gd name="T92" fmla="*/ 60 w 564"/>
                <a:gd name="T93" fmla="*/ 1446 h 1463"/>
                <a:gd name="T94" fmla="*/ 26 w 564"/>
                <a:gd name="T95" fmla="*/ 1415 h 146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64"/>
                <a:gd name="T145" fmla="*/ 0 h 1463"/>
                <a:gd name="T146" fmla="*/ 564 w 564"/>
                <a:gd name="T147" fmla="*/ 1463 h 146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64" h="1463">
                  <a:moveTo>
                    <a:pt x="19" y="1401"/>
                  </a:moveTo>
                  <a:lnTo>
                    <a:pt x="8" y="1372"/>
                  </a:lnTo>
                  <a:lnTo>
                    <a:pt x="2" y="1345"/>
                  </a:lnTo>
                  <a:lnTo>
                    <a:pt x="0" y="1322"/>
                  </a:lnTo>
                  <a:lnTo>
                    <a:pt x="0" y="1302"/>
                  </a:lnTo>
                  <a:lnTo>
                    <a:pt x="2" y="1285"/>
                  </a:lnTo>
                  <a:lnTo>
                    <a:pt x="6" y="1270"/>
                  </a:lnTo>
                  <a:lnTo>
                    <a:pt x="11" y="1260"/>
                  </a:lnTo>
                  <a:lnTo>
                    <a:pt x="14" y="1252"/>
                  </a:lnTo>
                  <a:lnTo>
                    <a:pt x="21" y="1245"/>
                  </a:lnTo>
                  <a:lnTo>
                    <a:pt x="26" y="1245"/>
                  </a:lnTo>
                  <a:lnTo>
                    <a:pt x="27" y="1252"/>
                  </a:lnTo>
                  <a:lnTo>
                    <a:pt x="23" y="1273"/>
                  </a:lnTo>
                  <a:lnTo>
                    <a:pt x="14" y="1301"/>
                  </a:lnTo>
                  <a:lnTo>
                    <a:pt x="11" y="1324"/>
                  </a:lnTo>
                  <a:lnTo>
                    <a:pt x="12" y="1344"/>
                  </a:lnTo>
                  <a:lnTo>
                    <a:pt x="14" y="1361"/>
                  </a:lnTo>
                  <a:lnTo>
                    <a:pt x="20" y="1376"/>
                  </a:lnTo>
                  <a:lnTo>
                    <a:pt x="27" y="1389"/>
                  </a:lnTo>
                  <a:lnTo>
                    <a:pt x="35" y="1398"/>
                  </a:lnTo>
                  <a:lnTo>
                    <a:pt x="42" y="1408"/>
                  </a:lnTo>
                  <a:lnTo>
                    <a:pt x="51" y="1417"/>
                  </a:lnTo>
                  <a:lnTo>
                    <a:pt x="65" y="1425"/>
                  </a:lnTo>
                  <a:lnTo>
                    <a:pt x="82" y="1432"/>
                  </a:lnTo>
                  <a:lnTo>
                    <a:pt x="100" y="1435"/>
                  </a:lnTo>
                  <a:lnTo>
                    <a:pt x="120" y="1435"/>
                  </a:lnTo>
                  <a:lnTo>
                    <a:pt x="140" y="1428"/>
                  </a:lnTo>
                  <a:lnTo>
                    <a:pt x="160" y="1411"/>
                  </a:lnTo>
                  <a:lnTo>
                    <a:pt x="178" y="1384"/>
                  </a:lnTo>
                  <a:lnTo>
                    <a:pt x="187" y="1367"/>
                  </a:lnTo>
                  <a:lnTo>
                    <a:pt x="197" y="1356"/>
                  </a:lnTo>
                  <a:lnTo>
                    <a:pt x="205" y="1350"/>
                  </a:lnTo>
                  <a:lnTo>
                    <a:pt x="214" y="1347"/>
                  </a:lnTo>
                  <a:lnTo>
                    <a:pt x="222" y="1349"/>
                  </a:lnTo>
                  <a:lnTo>
                    <a:pt x="230" y="1350"/>
                  </a:lnTo>
                  <a:lnTo>
                    <a:pt x="239" y="1353"/>
                  </a:lnTo>
                  <a:lnTo>
                    <a:pt x="250" y="1356"/>
                  </a:lnTo>
                  <a:lnTo>
                    <a:pt x="239" y="1352"/>
                  </a:lnTo>
                  <a:lnTo>
                    <a:pt x="229" y="1344"/>
                  </a:lnTo>
                  <a:lnTo>
                    <a:pt x="222" y="1333"/>
                  </a:lnTo>
                  <a:lnTo>
                    <a:pt x="216" y="1322"/>
                  </a:lnTo>
                  <a:lnTo>
                    <a:pt x="211" y="1311"/>
                  </a:lnTo>
                  <a:lnTo>
                    <a:pt x="208" y="1299"/>
                  </a:lnTo>
                  <a:lnTo>
                    <a:pt x="205" y="1287"/>
                  </a:lnTo>
                  <a:lnTo>
                    <a:pt x="204" y="1274"/>
                  </a:lnTo>
                  <a:lnTo>
                    <a:pt x="205" y="1263"/>
                  </a:lnTo>
                  <a:lnTo>
                    <a:pt x="208" y="1254"/>
                  </a:lnTo>
                  <a:lnTo>
                    <a:pt x="212" y="1245"/>
                  </a:lnTo>
                  <a:lnTo>
                    <a:pt x="220" y="1237"/>
                  </a:lnTo>
                  <a:lnTo>
                    <a:pt x="228" y="1231"/>
                  </a:lnTo>
                  <a:lnTo>
                    <a:pt x="239" y="1225"/>
                  </a:lnTo>
                  <a:lnTo>
                    <a:pt x="251" y="1221"/>
                  </a:lnTo>
                  <a:lnTo>
                    <a:pt x="264" y="1221"/>
                  </a:lnTo>
                  <a:lnTo>
                    <a:pt x="262" y="1228"/>
                  </a:lnTo>
                  <a:lnTo>
                    <a:pt x="256" y="1234"/>
                  </a:lnTo>
                  <a:lnTo>
                    <a:pt x="250" y="1245"/>
                  </a:lnTo>
                  <a:lnTo>
                    <a:pt x="250" y="1260"/>
                  </a:lnTo>
                  <a:lnTo>
                    <a:pt x="253" y="1271"/>
                  </a:lnTo>
                  <a:lnTo>
                    <a:pt x="259" y="1282"/>
                  </a:lnTo>
                  <a:lnTo>
                    <a:pt x="269" y="1290"/>
                  </a:lnTo>
                  <a:lnTo>
                    <a:pt x="280" y="1294"/>
                  </a:lnTo>
                  <a:lnTo>
                    <a:pt x="292" y="1293"/>
                  </a:lnTo>
                  <a:lnTo>
                    <a:pt x="305" y="1285"/>
                  </a:lnTo>
                  <a:lnTo>
                    <a:pt x="318" y="1270"/>
                  </a:lnTo>
                  <a:lnTo>
                    <a:pt x="331" y="1243"/>
                  </a:lnTo>
                  <a:lnTo>
                    <a:pt x="346" y="1195"/>
                  </a:lnTo>
                  <a:lnTo>
                    <a:pt x="350" y="1156"/>
                  </a:lnTo>
                  <a:lnTo>
                    <a:pt x="352" y="1128"/>
                  </a:lnTo>
                  <a:lnTo>
                    <a:pt x="352" y="1110"/>
                  </a:lnTo>
                  <a:lnTo>
                    <a:pt x="346" y="1110"/>
                  </a:lnTo>
                  <a:lnTo>
                    <a:pt x="341" y="1111"/>
                  </a:lnTo>
                  <a:lnTo>
                    <a:pt x="335" y="1113"/>
                  </a:lnTo>
                  <a:lnTo>
                    <a:pt x="330" y="1113"/>
                  </a:lnTo>
                  <a:lnTo>
                    <a:pt x="324" y="1114"/>
                  </a:lnTo>
                  <a:lnTo>
                    <a:pt x="319" y="1116"/>
                  </a:lnTo>
                  <a:lnTo>
                    <a:pt x="313" y="1118"/>
                  </a:lnTo>
                  <a:lnTo>
                    <a:pt x="307" y="1119"/>
                  </a:lnTo>
                  <a:lnTo>
                    <a:pt x="307" y="1121"/>
                  </a:lnTo>
                  <a:lnTo>
                    <a:pt x="301" y="1121"/>
                  </a:lnTo>
                  <a:lnTo>
                    <a:pt x="300" y="1121"/>
                  </a:lnTo>
                  <a:lnTo>
                    <a:pt x="299" y="1122"/>
                  </a:lnTo>
                  <a:lnTo>
                    <a:pt x="299" y="1121"/>
                  </a:lnTo>
                  <a:lnTo>
                    <a:pt x="294" y="1121"/>
                  </a:lnTo>
                  <a:lnTo>
                    <a:pt x="294" y="0"/>
                  </a:lnTo>
                  <a:lnTo>
                    <a:pt x="307" y="0"/>
                  </a:lnTo>
                  <a:lnTo>
                    <a:pt x="307" y="1102"/>
                  </a:lnTo>
                  <a:lnTo>
                    <a:pt x="326" y="1097"/>
                  </a:lnTo>
                  <a:lnTo>
                    <a:pt x="346" y="1094"/>
                  </a:lnTo>
                  <a:lnTo>
                    <a:pt x="366" y="1093"/>
                  </a:lnTo>
                  <a:lnTo>
                    <a:pt x="384" y="1093"/>
                  </a:lnTo>
                  <a:lnTo>
                    <a:pt x="403" y="1094"/>
                  </a:lnTo>
                  <a:lnTo>
                    <a:pt x="421" y="1097"/>
                  </a:lnTo>
                  <a:lnTo>
                    <a:pt x="439" y="1102"/>
                  </a:lnTo>
                  <a:lnTo>
                    <a:pt x="456" y="1108"/>
                  </a:lnTo>
                  <a:lnTo>
                    <a:pt x="473" y="1114"/>
                  </a:lnTo>
                  <a:lnTo>
                    <a:pt x="488" y="1124"/>
                  </a:lnTo>
                  <a:lnTo>
                    <a:pt x="504" y="1133"/>
                  </a:lnTo>
                  <a:lnTo>
                    <a:pt x="518" y="1142"/>
                  </a:lnTo>
                  <a:lnTo>
                    <a:pt x="530" y="1153"/>
                  </a:lnTo>
                  <a:lnTo>
                    <a:pt x="544" y="1166"/>
                  </a:lnTo>
                  <a:lnTo>
                    <a:pt x="555" y="1178"/>
                  </a:lnTo>
                  <a:lnTo>
                    <a:pt x="564" y="1190"/>
                  </a:lnTo>
                  <a:lnTo>
                    <a:pt x="556" y="1201"/>
                  </a:lnTo>
                  <a:lnTo>
                    <a:pt x="549" y="1190"/>
                  </a:lnTo>
                  <a:lnTo>
                    <a:pt x="540" y="1181"/>
                  </a:lnTo>
                  <a:lnTo>
                    <a:pt x="530" y="1172"/>
                  </a:lnTo>
                  <a:lnTo>
                    <a:pt x="521" y="1163"/>
                  </a:lnTo>
                  <a:lnTo>
                    <a:pt x="510" y="1155"/>
                  </a:lnTo>
                  <a:lnTo>
                    <a:pt x="499" y="1145"/>
                  </a:lnTo>
                  <a:lnTo>
                    <a:pt x="487" y="1139"/>
                  </a:lnTo>
                  <a:lnTo>
                    <a:pt x="475" y="1131"/>
                  </a:lnTo>
                  <a:lnTo>
                    <a:pt x="463" y="1127"/>
                  </a:lnTo>
                  <a:lnTo>
                    <a:pt x="450" y="1121"/>
                  </a:lnTo>
                  <a:lnTo>
                    <a:pt x="436" y="1116"/>
                  </a:lnTo>
                  <a:lnTo>
                    <a:pt x="422" y="1113"/>
                  </a:lnTo>
                  <a:lnTo>
                    <a:pt x="408" y="1110"/>
                  </a:lnTo>
                  <a:lnTo>
                    <a:pt x="394" y="1108"/>
                  </a:lnTo>
                  <a:lnTo>
                    <a:pt x="378" y="1108"/>
                  </a:lnTo>
                  <a:lnTo>
                    <a:pt x="364" y="1108"/>
                  </a:lnTo>
                  <a:lnTo>
                    <a:pt x="361" y="1156"/>
                  </a:lnTo>
                  <a:lnTo>
                    <a:pt x="354" y="1206"/>
                  </a:lnTo>
                  <a:lnTo>
                    <a:pt x="342" y="1254"/>
                  </a:lnTo>
                  <a:lnTo>
                    <a:pt x="326" y="1301"/>
                  </a:lnTo>
                  <a:lnTo>
                    <a:pt x="306" y="1344"/>
                  </a:lnTo>
                  <a:lnTo>
                    <a:pt x="282" y="1381"/>
                  </a:lnTo>
                  <a:lnTo>
                    <a:pt x="254" y="1415"/>
                  </a:lnTo>
                  <a:lnTo>
                    <a:pt x="222" y="1440"/>
                  </a:lnTo>
                  <a:lnTo>
                    <a:pt x="212" y="1445"/>
                  </a:lnTo>
                  <a:lnTo>
                    <a:pt x="202" y="1451"/>
                  </a:lnTo>
                  <a:lnTo>
                    <a:pt x="190" y="1454"/>
                  </a:lnTo>
                  <a:lnTo>
                    <a:pt x="176" y="1457"/>
                  </a:lnTo>
                  <a:lnTo>
                    <a:pt x="162" y="1460"/>
                  </a:lnTo>
                  <a:lnTo>
                    <a:pt x="148" y="1462"/>
                  </a:lnTo>
                  <a:lnTo>
                    <a:pt x="132" y="1463"/>
                  </a:lnTo>
                  <a:lnTo>
                    <a:pt x="118" y="1462"/>
                  </a:lnTo>
                  <a:lnTo>
                    <a:pt x="102" y="1460"/>
                  </a:lnTo>
                  <a:lnTo>
                    <a:pt x="88" y="1457"/>
                  </a:lnTo>
                  <a:lnTo>
                    <a:pt x="73" y="1452"/>
                  </a:lnTo>
                  <a:lnTo>
                    <a:pt x="60" y="1446"/>
                  </a:lnTo>
                  <a:lnTo>
                    <a:pt x="47" y="1437"/>
                  </a:lnTo>
                  <a:lnTo>
                    <a:pt x="36" y="1428"/>
                  </a:lnTo>
                  <a:lnTo>
                    <a:pt x="26" y="1415"/>
                  </a:lnTo>
                  <a:lnTo>
                    <a:pt x="19" y="140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auto">
            <a:xfrm>
              <a:off x="10" y="3804"/>
              <a:ext cx="390" cy="504"/>
            </a:xfrm>
            <a:custGeom>
              <a:avLst/>
              <a:gdLst>
                <a:gd name="T0" fmla="*/ 45 w 390"/>
                <a:gd name="T1" fmla="*/ 421 h 504"/>
                <a:gd name="T2" fmla="*/ 25 w 390"/>
                <a:gd name="T3" fmla="*/ 457 h 504"/>
                <a:gd name="T4" fmla="*/ 8 w 390"/>
                <a:gd name="T5" fmla="*/ 482 h 504"/>
                <a:gd name="T6" fmla="*/ 0 w 390"/>
                <a:gd name="T7" fmla="*/ 497 h 504"/>
                <a:gd name="T8" fmla="*/ 4 w 390"/>
                <a:gd name="T9" fmla="*/ 504 h 504"/>
                <a:gd name="T10" fmla="*/ 16 w 390"/>
                <a:gd name="T11" fmla="*/ 493 h 504"/>
                <a:gd name="T12" fmla="*/ 36 w 390"/>
                <a:gd name="T13" fmla="*/ 471 h 504"/>
                <a:gd name="T14" fmla="*/ 63 w 390"/>
                <a:gd name="T15" fmla="*/ 445 h 504"/>
                <a:gd name="T16" fmla="*/ 104 w 390"/>
                <a:gd name="T17" fmla="*/ 423 h 504"/>
                <a:gd name="T18" fmla="*/ 153 w 390"/>
                <a:gd name="T19" fmla="*/ 411 h 504"/>
                <a:gd name="T20" fmla="*/ 196 w 390"/>
                <a:gd name="T21" fmla="*/ 397 h 504"/>
                <a:gd name="T22" fmla="*/ 226 w 390"/>
                <a:gd name="T23" fmla="*/ 362 h 504"/>
                <a:gd name="T24" fmla="*/ 237 w 390"/>
                <a:gd name="T25" fmla="*/ 345 h 504"/>
                <a:gd name="T26" fmla="*/ 251 w 390"/>
                <a:gd name="T27" fmla="*/ 370 h 504"/>
                <a:gd name="T28" fmla="*/ 273 w 390"/>
                <a:gd name="T29" fmla="*/ 390 h 504"/>
                <a:gd name="T30" fmla="*/ 306 w 390"/>
                <a:gd name="T31" fmla="*/ 401 h 504"/>
                <a:gd name="T32" fmla="*/ 344 w 390"/>
                <a:gd name="T33" fmla="*/ 395 h 504"/>
                <a:gd name="T34" fmla="*/ 372 w 390"/>
                <a:gd name="T35" fmla="*/ 366 h 504"/>
                <a:gd name="T36" fmla="*/ 387 w 390"/>
                <a:gd name="T37" fmla="*/ 319 h 504"/>
                <a:gd name="T38" fmla="*/ 389 w 390"/>
                <a:gd name="T39" fmla="*/ 263 h 504"/>
                <a:gd name="T40" fmla="*/ 384 w 390"/>
                <a:gd name="T41" fmla="*/ 245 h 504"/>
                <a:gd name="T42" fmla="*/ 375 w 390"/>
                <a:gd name="T43" fmla="*/ 265 h 504"/>
                <a:gd name="T44" fmla="*/ 360 w 390"/>
                <a:gd name="T45" fmla="*/ 280 h 504"/>
                <a:gd name="T46" fmla="*/ 338 w 390"/>
                <a:gd name="T47" fmla="*/ 280 h 504"/>
                <a:gd name="T48" fmla="*/ 309 w 390"/>
                <a:gd name="T49" fmla="*/ 254 h 504"/>
                <a:gd name="T50" fmla="*/ 301 w 390"/>
                <a:gd name="T51" fmla="*/ 206 h 504"/>
                <a:gd name="T52" fmla="*/ 311 w 390"/>
                <a:gd name="T53" fmla="*/ 155 h 504"/>
                <a:gd name="T54" fmla="*/ 327 w 390"/>
                <a:gd name="T55" fmla="*/ 113 h 504"/>
                <a:gd name="T56" fmla="*/ 339 w 390"/>
                <a:gd name="T57" fmla="*/ 85 h 504"/>
                <a:gd name="T58" fmla="*/ 354 w 390"/>
                <a:gd name="T59" fmla="*/ 62 h 504"/>
                <a:gd name="T60" fmla="*/ 367 w 390"/>
                <a:gd name="T61" fmla="*/ 38 h 504"/>
                <a:gd name="T62" fmla="*/ 377 w 390"/>
                <a:gd name="T63" fmla="*/ 21 h 504"/>
                <a:gd name="T64" fmla="*/ 373 w 390"/>
                <a:gd name="T65" fmla="*/ 17 h 504"/>
                <a:gd name="T66" fmla="*/ 360 w 390"/>
                <a:gd name="T67" fmla="*/ 29 h 504"/>
                <a:gd name="T68" fmla="*/ 342 w 390"/>
                <a:gd name="T69" fmla="*/ 46 h 504"/>
                <a:gd name="T70" fmla="*/ 324 w 390"/>
                <a:gd name="T71" fmla="*/ 65 h 504"/>
                <a:gd name="T72" fmla="*/ 302 w 390"/>
                <a:gd name="T73" fmla="*/ 80 h 504"/>
                <a:gd name="T74" fmla="*/ 270 w 390"/>
                <a:gd name="T75" fmla="*/ 102 h 504"/>
                <a:gd name="T76" fmla="*/ 230 w 390"/>
                <a:gd name="T77" fmla="*/ 114 h 504"/>
                <a:gd name="T78" fmla="*/ 193 w 390"/>
                <a:gd name="T79" fmla="*/ 104 h 504"/>
                <a:gd name="T80" fmla="*/ 172 w 390"/>
                <a:gd name="T81" fmla="*/ 66 h 504"/>
                <a:gd name="T82" fmla="*/ 172 w 390"/>
                <a:gd name="T83" fmla="*/ 38 h 504"/>
                <a:gd name="T84" fmla="*/ 184 w 390"/>
                <a:gd name="T85" fmla="*/ 18 h 504"/>
                <a:gd name="T86" fmla="*/ 200 w 390"/>
                <a:gd name="T87" fmla="*/ 7 h 504"/>
                <a:gd name="T88" fmla="*/ 186 w 390"/>
                <a:gd name="T89" fmla="*/ 1 h 504"/>
                <a:gd name="T90" fmla="*/ 142 w 390"/>
                <a:gd name="T91" fmla="*/ 3 h 504"/>
                <a:gd name="T92" fmla="*/ 106 w 390"/>
                <a:gd name="T93" fmla="*/ 23 h 504"/>
                <a:gd name="T94" fmla="*/ 84 w 390"/>
                <a:gd name="T95" fmla="*/ 59 h 504"/>
                <a:gd name="T96" fmla="*/ 79 w 390"/>
                <a:gd name="T97" fmla="*/ 108 h 504"/>
                <a:gd name="T98" fmla="*/ 87 w 390"/>
                <a:gd name="T99" fmla="*/ 150 h 504"/>
                <a:gd name="T100" fmla="*/ 103 w 390"/>
                <a:gd name="T101" fmla="*/ 180 h 504"/>
                <a:gd name="T102" fmla="*/ 122 w 390"/>
                <a:gd name="T103" fmla="*/ 197 h 504"/>
                <a:gd name="T104" fmla="*/ 109 w 390"/>
                <a:gd name="T105" fmla="*/ 211 h 504"/>
                <a:gd name="T106" fmla="*/ 82 w 390"/>
                <a:gd name="T107" fmla="*/ 249 h 504"/>
                <a:gd name="T108" fmla="*/ 72 w 390"/>
                <a:gd name="T109" fmla="*/ 305 h 504"/>
                <a:gd name="T110" fmla="*/ 62 w 390"/>
                <a:gd name="T111" fmla="*/ 369 h 50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90"/>
                <a:gd name="T169" fmla="*/ 0 h 504"/>
                <a:gd name="T170" fmla="*/ 390 w 390"/>
                <a:gd name="T171" fmla="*/ 504 h 50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90" h="504">
                  <a:moveTo>
                    <a:pt x="54" y="400"/>
                  </a:moveTo>
                  <a:lnTo>
                    <a:pt x="45" y="421"/>
                  </a:lnTo>
                  <a:lnTo>
                    <a:pt x="36" y="442"/>
                  </a:lnTo>
                  <a:lnTo>
                    <a:pt x="25" y="457"/>
                  </a:lnTo>
                  <a:lnTo>
                    <a:pt x="16" y="471"/>
                  </a:lnTo>
                  <a:lnTo>
                    <a:pt x="8" y="482"/>
                  </a:lnTo>
                  <a:lnTo>
                    <a:pt x="2" y="491"/>
                  </a:lnTo>
                  <a:lnTo>
                    <a:pt x="0" y="497"/>
                  </a:lnTo>
                  <a:lnTo>
                    <a:pt x="1" y="502"/>
                  </a:lnTo>
                  <a:lnTo>
                    <a:pt x="4" y="504"/>
                  </a:lnTo>
                  <a:lnTo>
                    <a:pt x="9" y="500"/>
                  </a:lnTo>
                  <a:lnTo>
                    <a:pt x="16" y="493"/>
                  </a:lnTo>
                  <a:lnTo>
                    <a:pt x="25" y="482"/>
                  </a:lnTo>
                  <a:lnTo>
                    <a:pt x="36" y="471"/>
                  </a:lnTo>
                  <a:lnTo>
                    <a:pt x="48" y="457"/>
                  </a:lnTo>
                  <a:lnTo>
                    <a:pt x="63" y="445"/>
                  </a:lnTo>
                  <a:lnTo>
                    <a:pt x="80" y="434"/>
                  </a:lnTo>
                  <a:lnTo>
                    <a:pt x="104" y="423"/>
                  </a:lnTo>
                  <a:lnTo>
                    <a:pt x="129" y="417"/>
                  </a:lnTo>
                  <a:lnTo>
                    <a:pt x="153" y="411"/>
                  </a:lnTo>
                  <a:lnTo>
                    <a:pt x="176" y="406"/>
                  </a:lnTo>
                  <a:lnTo>
                    <a:pt x="196" y="397"/>
                  </a:lnTo>
                  <a:lnTo>
                    <a:pt x="214" y="384"/>
                  </a:lnTo>
                  <a:lnTo>
                    <a:pt x="226" y="362"/>
                  </a:lnTo>
                  <a:lnTo>
                    <a:pt x="235" y="333"/>
                  </a:lnTo>
                  <a:lnTo>
                    <a:pt x="237" y="345"/>
                  </a:lnTo>
                  <a:lnTo>
                    <a:pt x="243" y="358"/>
                  </a:lnTo>
                  <a:lnTo>
                    <a:pt x="251" y="370"/>
                  </a:lnTo>
                  <a:lnTo>
                    <a:pt x="260" y="381"/>
                  </a:lnTo>
                  <a:lnTo>
                    <a:pt x="273" y="390"/>
                  </a:lnTo>
                  <a:lnTo>
                    <a:pt x="288" y="398"/>
                  </a:lnTo>
                  <a:lnTo>
                    <a:pt x="306" y="401"/>
                  </a:lnTo>
                  <a:lnTo>
                    <a:pt x="325" y="401"/>
                  </a:lnTo>
                  <a:lnTo>
                    <a:pt x="344" y="395"/>
                  </a:lnTo>
                  <a:lnTo>
                    <a:pt x="360" y="383"/>
                  </a:lnTo>
                  <a:lnTo>
                    <a:pt x="372" y="366"/>
                  </a:lnTo>
                  <a:lnTo>
                    <a:pt x="381" y="344"/>
                  </a:lnTo>
                  <a:lnTo>
                    <a:pt x="387" y="319"/>
                  </a:lnTo>
                  <a:lnTo>
                    <a:pt x="390" y="291"/>
                  </a:lnTo>
                  <a:lnTo>
                    <a:pt x="389" y="263"/>
                  </a:lnTo>
                  <a:lnTo>
                    <a:pt x="385" y="235"/>
                  </a:lnTo>
                  <a:lnTo>
                    <a:pt x="384" y="245"/>
                  </a:lnTo>
                  <a:lnTo>
                    <a:pt x="380" y="255"/>
                  </a:lnTo>
                  <a:lnTo>
                    <a:pt x="375" y="265"/>
                  </a:lnTo>
                  <a:lnTo>
                    <a:pt x="368" y="274"/>
                  </a:lnTo>
                  <a:lnTo>
                    <a:pt x="360" y="280"/>
                  </a:lnTo>
                  <a:lnTo>
                    <a:pt x="349" y="283"/>
                  </a:lnTo>
                  <a:lnTo>
                    <a:pt x="338" y="280"/>
                  </a:lnTo>
                  <a:lnTo>
                    <a:pt x="325" y="273"/>
                  </a:lnTo>
                  <a:lnTo>
                    <a:pt x="309" y="254"/>
                  </a:lnTo>
                  <a:lnTo>
                    <a:pt x="302" y="231"/>
                  </a:lnTo>
                  <a:lnTo>
                    <a:pt x="301" y="206"/>
                  </a:lnTo>
                  <a:lnTo>
                    <a:pt x="305" y="180"/>
                  </a:lnTo>
                  <a:lnTo>
                    <a:pt x="311" y="155"/>
                  </a:lnTo>
                  <a:lnTo>
                    <a:pt x="319" y="131"/>
                  </a:lnTo>
                  <a:lnTo>
                    <a:pt x="327" y="113"/>
                  </a:lnTo>
                  <a:lnTo>
                    <a:pt x="333" y="97"/>
                  </a:lnTo>
                  <a:lnTo>
                    <a:pt x="339" y="85"/>
                  </a:lnTo>
                  <a:lnTo>
                    <a:pt x="347" y="73"/>
                  </a:lnTo>
                  <a:lnTo>
                    <a:pt x="354" y="62"/>
                  </a:lnTo>
                  <a:lnTo>
                    <a:pt x="361" y="49"/>
                  </a:lnTo>
                  <a:lnTo>
                    <a:pt x="367" y="38"/>
                  </a:lnTo>
                  <a:lnTo>
                    <a:pt x="372" y="29"/>
                  </a:lnTo>
                  <a:lnTo>
                    <a:pt x="377" y="21"/>
                  </a:lnTo>
                  <a:lnTo>
                    <a:pt x="378" y="15"/>
                  </a:lnTo>
                  <a:lnTo>
                    <a:pt x="373" y="17"/>
                  </a:lnTo>
                  <a:lnTo>
                    <a:pt x="367" y="23"/>
                  </a:lnTo>
                  <a:lnTo>
                    <a:pt x="360" y="29"/>
                  </a:lnTo>
                  <a:lnTo>
                    <a:pt x="351" y="37"/>
                  </a:lnTo>
                  <a:lnTo>
                    <a:pt x="342" y="46"/>
                  </a:lnTo>
                  <a:lnTo>
                    <a:pt x="333" y="55"/>
                  </a:lnTo>
                  <a:lnTo>
                    <a:pt x="324" y="65"/>
                  </a:lnTo>
                  <a:lnTo>
                    <a:pt x="314" y="73"/>
                  </a:lnTo>
                  <a:lnTo>
                    <a:pt x="302" y="80"/>
                  </a:lnTo>
                  <a:lnTo>
                    <a:pt x="288" y="91"/>
                  </a:lnTo>
                  <a:lnTo>
                    <a:pt x="270" y="102"/>
                  </a:lnTo>
                  <a:lnTo>
                    <a:pt x="251" y="110"/>
                  </a:lnTo>
                  <a:lnTo>
                    <a:pt x="230" y="114"/>
                  </a:lnTo>
                  <a:lnTo>
                    <a:pt x="211" y="113"/>
                  </a:lnTo>
                  <a:lnTo>
                    <a:pt x="193" y="104"/>
                  </a:lnTo>
                  <a:lnTo>
                    <a:pt x="178" y="83"/>
                  </a:lnTo>
                  <a:lnTo>
                    <a:pt x="172" y="66"/>
                  </a:lnTo>
                  <a:lnTo>
                    <a:pt x="170" y="52"/>
                  </a:lnTo>
                  <a:lnTo>
                    <a:pt x="172" y="38"/>
                  </a:lnTo>
                  <a:lnTo>
                    <a:pt x="177" y="28"/>
                  </a:lnTo>
                  <a:lnTo>
                    <a:pt x="184" y="18"/>
                  </a:lnTo>
                  <a:lnTo>
                    <a:pt x="192" y="12"/>
                  </a:lnTo>
                  <a:lnTo>
                    <a:pt x="200" y="7"/>
                  </a:lnTo>
                  <a:lnTo>
                    <a:pt x="207" y="6"/>
                  </a:lnTo>
                  <a:lnTo>
                    <a:pt x="186" y="1"/>
                  </a:lnTo>
                  <a:lnTo>
                    <a:pt x="164" y="0"/>
                  </a:lnTo>
                  <a:lnTo>
                    <a:pt x="142" y="3"/>
                  </a:lnTo>
                  <a:lnTo>
                    <a:pt x="123" y="11"/>
                  </a:lnTo>
                  <a:lnTo>
                    <a:pt x="106" y="23"/>
                  </a:lnTo>
                  <a:lnTo>
                    <a:pt x="93" y="38"/>
                  </a:lnTo>
                  <a:lnTo>
                    <a:pt x="84" y="59"/>
                  </a:lnTo>
                  <a:lnTo>
                    <a:pt x="79" y="83"/>
                  </a:lnTo>
                  <a:lnTo>
                    <a:pt x="79" y="108"/>
                  </a:lnTo>
                  <a:lnTo>
                    <a:pt x="81" y="131"/>
                  </a:lnTo>
                  <a:lnTo>
                    <a:pt x="87" y="150"/>
                  </a:lnTo>
                  <a:lnTo>
                    <a:pt x="94" y="167"/>
                  </a:lnTo>
                  <a:lnTo>
                    <a:pt x="103" y="180"/>
                  </a:lnTo>
                  <a:lnTo>
                    <a:pt x="112" y="189"/>
                  </a:lnTo>
                  <a:lnTo>
                    <a:pt x="122" y="197"/>
                  </a:lnTo>
                  <a:lnTo>
                    <a:pt x="132" y="200"/>
                  </a:lnTo>
                  <a:lnTo>
                    <a:pt x="109" y="211"/>
                  </a:lnTo>
                  <a:lnTo>
                    <a:pt x="92" y="226"/>
                  </a:lnTo>
                  <a:lnTo>
                    <a:pt x="82" y="249"/>
                  </a:lnTo>
                  <a:lnTo>
                    <a:pt x="75" y="276"/>
                  </a:lnTo>
                  <a:lnTo>
                    <a:pt x="72" y="305"/>
                  </a:lnTo>
                  <a:lnTo>
                    <a:pt x="67" y="336"/>
                  </a:lnTo>
                  <a:lnTo>
                    <a:pt x="62" y="369"/>
                  </a:lnTo>
                  <a:lnTo>
                    <a:pt x="54" y="40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auto">
            <a:xfrm>
              <a:off x="31" y="3213"/>
              <a:ext cx="826" cy="1068"/>
            </a:xfrm>
            <a:custGeom>
              <a:avLst/>
              <a:gdLst>
                <a:gd name="T0" fmla="*/ 97 w 826"/>
                <a:gd name="T1" fmla="*/ 479 h 1068"/>
                <a:gd name="T2" fmla="*/ 178 w 826"/>
                <a:gd name="T3" fmla="*/ 516 h 1068"/>
                <a:gd name="T4" fmla="*/ 258 w 826"/>
                <a:gd name="T5" fmla="*/ 518 h 1068"/>
                <a:gd name="T6" fmla="*/ 327 w 826"/>
                <a:gd name="T7" fmla="*/ 501 h 1068"/>
                <a:gd name="T8" fmla="*/ 350 w 826"/>
                <a:gd name="T9" fmla="*/ 535 h 1068"/>
                <a:gd name="T10" fmla="*/ 371 w 826"/>
                <a:gd name="T11" fmla="*/ 574 h 1068"/>
                <a:gd name="T12" fmla="*/ 396 w 826"/>
                <a:gd name="T13" fmla="*/ 603 h 1068"/>
                <a:gd name="T14" fmla="*/ 431 w 826"/>
                <a:gd name="T15" fmla="*/ 625 h 1068"/>
                <a:gd name="T16" fmla="*/ 423 w 826"/>
                <a:gd name="T17" fmla="*/ 758 h 1068"/>
                <a:gd name="T18" fmla="*/ 468 w 826"/>
                <a:gd name="T19" fmla="*/ 964 h 1068"/>
                <a:gd name="T20" fmla="*/ 568 w 826"/>
                <a:gd name="T21" fmla="*/ 1050 h 1068"/>
                <a:gd name="T22" fmla="*/ 656 w 826"/>
                <a:gd name="T23" fmla="*/ 1068 h 1068"/>
                <a:gd name="T24" fmla="*/ 734 w 826"/>
                <a:gd name="T25" fmla="*/ 1048 h 1068"/>
                <a:gd name="T26" fmla="*/ 790 w 826"/>
                <a:gd name="T27" fmla="*/ 994 h 1068"/>
                <a:gd name="T28" fmla="*/ 826 w 826"/>
                <a:gd name="T29" fmla="*/ 846 h 1068"/>
                <a:gd name="T30" fmla="*/ 779 w 826"/>
                <a:gd name="T31" fmla="*/ 698 h 1068"/>
                <a:gd name="T32" fmla="*/ 710 w 826"/>
                <a:gd name="T33" fmla="*/ 677 h 1068"/>
                <a:gd name="T34" fmla="*/ 666 w 826"/>
                <a:gd name="T35" fmla="*/ 695 h 1068"/>
                <a:gd name="T36" fmla="*/ 668 w 826"/>
                <a:gd name="T37" fmla="*/ 712 h 1068"/>
                <a:gd name="T38" fmla="*/ 742 w 826"/>
                <a:gd name="T39" fmla="*/ 696 h 1068"/>
                <a:gd name="T40" fmla="*/ 808 w 826"/>
                <a:gd name="T41" fmla="*/ 777 h 1068"/>
                <a:gd name="T42" fmla="*/ 805 w 826"/>
                <a:gd name="T43" fmla="*/ 915 h 1068"/>
                <a:gd name="T44" fmla="*/ 743 w 826"/>
                <a:gd name="T45" fmla="*/ 988 h 1068"/>
                <a:gd name="T46" fmla="*/ 721 w 826"/>
                <a:gd name="T47" fmla="*/ 944 h 1068"/>
                <a:gd name="T48" fmla="*/ 680 w 826"/>
                <a:gd name="T49" fmla="*/ 918 h 1068"/>
                <a:gd name="T50" fmla="*/ 623 w 826"/>
                <a:gd name="T51" fmla="*/ 924 h 1068"/>
                <a:gd name="T52" fmla="*/ 588 w 826"/>
                <a:gd name="T53" fmla="*/ 966 h 1068"/>
                <a:gd name="T54" fmla="*/ 516 w 826"/>
                <a:gd name="T55" fmla="*/ 953 h 1068"/>
                <a:gd name="T56" fmla="*/ 455 w 826"/>
                <a:gd name="T57" fmla="*/ 859 h 1068"/>
                <a:gd name="T58" fmla="*/ 440 w 826"/>
                <a:gd name="T59" fmla="*/ 696 h 1068"/>
                <a:gd name="T60" fmla="*/ 492 w 826"/>
                <a:gd name="T61" fmla="*/ 552 h 1068"/>
                <a:gd name="T62" fmla="*/ 498 w 826"/>
                <a:gd name="T63" fmla="*/ 521 h 1068"/>
                <a:gd name="T64" fmla="*/ 470 w 826"/>
                <a:gd name="T65" fmla="*/ 546 h 1068"/>
                <a:gd name="T66" fmla="*/ 431 w 826"/>
                <a:gd name="T67" fmla="*/ 533 h 1068"/>
                <a:gd name="T68" fmla="*/ 406 w 826"/>
                <a:gd name="T69" fmla="*/ 450 h 1068"/>
                <a:gd name="T70" fmla="*/ 419 w 826"/>
                <a:gd name="T71" fmla="*/ 412 h 1068"/>
                <a:gd name="T72" fmla="*/ 388 w 826"/>
                <a:gd name="T73" fmla="*/ 442 h 1068"/>
                <a:gd name="T74" fmla="*/ 335 w 826"/>
                <a:gd name="T75" fmla="*/ 479 h 1068"/>
                <a:gd name="T76" fmla="*/ 270 w 826"/>
                <a:gd name="T77" fmla="*/ 502 h 1068"/>
                <a:gd name="T78" fmla="*/ 201 w 826"/>
                <a:gd name="T79" fmla="*/ 499 h 1068"/>
                <a:gd name="T80" fmla="*/ 120 w 826"/>
                <a:gd name="T81" fmla="*/ 445 h 1068"/>
                <a:gd name="T82" fmla="*/ 70 w 826"/>
                <a:gd name="T83" fmla="*/ 344 h 1068"/>
                <a:gd name="T84" fmla="*/ 99 w 826"/>
                <a:gd name="T85" fmla="*/ 288 h 1068"/>
                <a:gd name="T86" fmla="*/ 117 w 826"/>
                <a:gd name="T87" fmla="*/ 228 h 1068"/>
                <a:gd name="T88" fmla="*/ 109 w 826"/>
                <a:gd name="T89" fmla="*/ 158 h 1068"/>
                <a:gd name="T90" fmla="*/ 73 w 826"/>
                <a:gd name="T91" fmla="*/ 125 h 1068"/>
                <a:gd name="T92" fmla="*/ 81 w 826"/>
                <a:gd name="T93" fmla="*/ 67 h 1068"/>
                <a:gd name="T94" fmla="*/ 166 w 826"/>
                <a:gd name="T95" fmla="*/ 9 h 1068"/>
                <a:gd name="T96" fmla="*/ 269 w 826"/>
                <a:gd name="T97" fmla="*/ 60 h 1068"/>
                <a:gd name="T98" fmla="*/ 285 w 826"/>
                <a:gd name="T99" fmla="*/ 164 h 1068"/>
                <a:gd name="T100" fmla="*/ 279 w 826"/>
                <a:gd name="T101" fmla="*/ 217 h 1068"/>
                <a:gd name="T102" fmla="*/ 303 w 826"/>
                <a:gd name="T103" fmla="*/ 133 h 1068"/>
                <a:gd name="T104" fmla="*/ 276 w 826"/>
                <a:gd name="T105" fmla="*/ 43 h 1068"/>
                <a:gd name="T106" fmla="*/ 221 w 826"/>
                <a:gd name="T107" fmla="*/ 5 h 1068"/>
                <a:gd name="T108" fmla="*/ 153 w 826"/>
                <a:gd name="T109" fmla="*/ 1 h 1068"/>
                <a:gd name="T110" fmla="*/ 85 w 826"/>
                <a:gd name="T111" fmla="*/ 26 h 1068"/>
                <a:gd name="T112" fmla="*/ 9 w 826"/>
                <a:gd name="T113" fmla="*/ 143 h 1068"/>
                <a:gd name="T114" fmla="*/ 23 w 826"/>
                <a:gd name="T115" fmla="*/ 363 h 10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6"/>
                <a:gd name="T175" fmla="*/ 0 h 1068"/>
                <a:gd name="T176" fmla="*/ 826 w 826"/>
                <a:gd name="T177" fmla="*/ 1068 h 10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6" h="1068">
                  <a:moveTo>
                    <a:pt x="47" y="417"/>
                  </a:moveTo>
                  <a:lnTo>
                    <a:pt x="63" y="442"/>
                  </a:lnTo>
                  <a:lnTo>
                    <a:pt x="79" y="462"/>
                  </a:lnTo>
                  <a:lnTo>
                    <a:pt x="97" y="479"/>
                  </a:lnTo>
                  <a:lnTo>
                    <a:pt x="117" y="493"/>
                  </a:lnTo>
                  <a:lnTo>
                    <a:pt x="137" y="504"/>
                  </a:lnTo>
                  <a:lnTo>
                    <a:pt x="157" y="512"/>
                  </a:lnTo>
                  <a:lnTo>
                    <a:pt x="178" y="516"/>
                  </a:lnTo>
                  <a:lnTo>
                    <a:pt x="198" y="519"/>
                  </a:lnTo>
                  <a:lnTo>
                    <a:pt x="219" y="521"/>
                  </a:lnTo>
                  <a:lnTo>
                    <a:pt x="239" y="521"/>
                  </a:lnTo>
                  <a:lnTo>
                    <a:pt x="258" y="518"/>
                  </a:lnTo>
                  <a:lnTo>
                    <a:pt x="278" y="515"/>
                  </a:lnTo>
                  <a:lnTo>
                    <a:pt x="296" y="512"/>
                  </a:lnTo>
                  <a:lnTo>
                    <a:pt x="311" y="507"/>
                  </a:lnTo>
                  <a:lnTo>
                    <a:pt x="327" y="501"/>
                  </a:lnTo>
                  <a:lnTo>
                    <a:pt x="340" y="496"/>
                  </a:lnTo>
                  <a:lnTo>
                    <a:pt x="342" y="510"/>
                  </a:lnTo>
                  <a:lnTo>
                    <a:pt x="345" y="522"/>
                  </a:lnTo>
                  <a:lnTo>
                    <a:pt x="350" y="535"/>
                  </a:lnTo>
                  <a:lnTo>
                    <a:pt x="354" y="546"/>
                  </a:lnTo>
                  <a:lnTo>
                    <a:pt x="359" y="555"/>
                  </a:lnTo>
                  <a:lnTo>
                    <a:pt x="365" y="564"/>
                  </a:lnTo>
                  <a:lnTo>
                    <a:pt x="371" y="574"/>
                  </a:lnTo>
                  <a:lnTo>
                    <a:pt x="377" y="580"/>
                  </a:lnTo>
                  <a:lnTo>
                    <a:pt x="382" y="588"/>
                  </a:lnTo>
                  <a:lnTo>
                    <a:pt x="389" y="595"/>
                  </a:lnTo>
                  <a:lnTo>
                    <a:pt x="396" y="603"/>
                  </a:lnTo>
                  <a:lnTo>
                    <a:pt x="404" y="609"/>
                  </a:lnTo>
                  <a:lnTo>
                    <a:pt x="412" y="615"/>
                  </a:lnTo>
                  <a:lnTo>
                    <a:pt x="422" y="622"/>
                  </a:lnTo>
                  <a:lnTo>
                    <a:pt x="431" y="625"/>
                  </a:lnTo>
                  <a:lnTo>
                    <a:pt x="442" y="628"/>
                  </a:lnTo>
                  <a:lnTo>
                    <a:pt x="434" y="665"/>
                  </a:lnTo>
                  <a:lnTo>
                    <a:pt x="428" y="708"/>
                  </a:lnTo>
                  <a:lnTo>
                    <a:pt x="423" y="758"/>
                  </a:lnTo>
                  <a:lnTo>
                    <a:pt x="424" y="811"/>
                  </a:lnTo>
                  <a:lnTo>
                    <a:pt x="430" y="864"/>
                  </a:lnTo>
                  <a:lnTo>
                    <a:pt x="444" y="916"/>
                  </a:lnTo>
                  <a:lnTo>
                    <a:pt x="468" y="964"/>
                  </a:lnTo>
                  <a:lnTo>
                    <a:pt x="503" y="1006"/>
                  </a:lnTo>
                  <a:lnTo>
                    <a:pt x="524" y="1023"/>
                  </a:lnTo>
                  <a:lnTo>
                    <a:pt x="545" y="1037"/>
                  </a:lnTo>
                  <a:lnTo>
                    <a:pt x="568" y="1050"/>
                  </a:lnTo>
                  <a:lnTo>
                    <a:pt x="590" y="1057"/>
                  </a:lnTo>
                  <a:lnTo>
                    <a:pt x="612" y="1064"/>
                  </a:lnTo>
                  <a:lnTo>
                    <a:pt x="634" y="1067"/>
                  </a:lnTo>
                  <a:lnTo>
                    <a:pt x="656" y="1068"/>
                  </a:lnTo>
                  <a:lnTo>
                    <a:pt x="676" y="1067"/>
                  </a:lnTo>
                  <a:lnTo>
                    <a:pt x="697" y="1062"/>
                  </a:lnTo>
                  <a:lnTo>
                    <a:pt x="716" y="1056"/>
                  </a:lnTo>
                  <a:lnTo>
                    <a:pt x="734" y="1048"/>
                  </a:lnTo>
                  <a:lnTo>
                    <a:pt x="751" y="1037"/>
                  </a:lnTo>
                  <a:lnTo>
                    <a:pt x="765" y="1025"/>
                  </a:lnTo>
                  <a:lnTo>
                    <a:pt x="778" y="1011"/>
                  </a:lnTo>
                  <a:lnTo>
                    <a:pt x="790" y="994"/>
                  </a:lnTo>
                  <a:lnTo>
                    <a:pt x="799" y="977"/>
                  </a:lnTo>
                  <a:lnTo>
                    <a:pt x="812" y="936"/>
                  </a:lnTo>
                  <a:lnTo>
                    <a:pt x="821" y="893"/>
                  </a:lnTo>
                  <a:lnTo>
                    <a:pt x="826" y="846"/>
                  </a:lnTo>
                  <a:lnTo>
                    <a:pt x="825" y="803"/>
                  </a:lnTo>
                  <a:lnTo>
                    <a:pt x="818" y="761"/>
                  </a:lnTo>
                  <a:lnTo>
                    <a:pt x="803" y="726"/>
                  </a:lnTo>
                  <a:lnTo>
                    <a:pt x="779" y="698"/>
                  </a:lnTo>
                  <a:lnTo>
                    <a:pt x="748" y="679"/>
                  </a:lnTo>
                  <a:lnTo>
                    <a:pt x="736" y="676"/>
                  </a:lnTo>
                  <a:lnTo>
                    <a:pt x="723" y="676"/>
                  </a:lnTo>
                  <a:lnTo>
                    <a:pt x="710" y="677"/>
                  </a:lnTo>
                  <a:lnTo>
                    <a:pt x="697" y="681"/>
                  </a:lnTo>
                  <a:lnTo>
                    <a:pt x="684" y="684"/>
                  </a:lnTo>
                  <a:lnTo>
                    <a:pt x="675" y="690"/>
                  </a:lnTo>
                  <a:lnTo>
                    <a:pt x="666" y="695"/>
                  </a:lnTo>
                  <a:lnTo>
                    <a:pt x="660" y="701"/>
                  </a:lnTo>
                  <a:lnTo>
                    <a:pt x="658" y="707"/>
                  </a:lnTo>
                  <a:lnTo>
                    <a:pt x="662" y="712"/>
                  </a:lnTo>
                  <a:lnTo>
                    <a:pt x="668" y="712"/>
                  </a:lnTo>
                  <a:lnTo>
                    <a:pt x="677" y="708"/>
                  </a:lnTo>
                  <a:lnTo>
                    <a:pt x="699" y="699"/>
                  </a:lnTo>
                  <a:lnTo>
                    <a:pt x="721" y="696"/>
                  </a:lnTo>
                  <a:lnTo>
                    <a:pt x="742" y="696"/>
                  </a:lnTo>
                  <a:lnTo>
                    <a:pt x="761" y="704"/>
                  </a:lnTo>
                  <a:lnTo>
                    <a:pt x="779" y="719"/>
                  </a:lnTo>
                  <a:lnTo>
                    <a:pt x="795" y="743"/>
                  </a:lnTo>
                  <a:lnTo>
                    <a:pt x="808" y="777"/>
                  </a:lnTo>
                  <a:lnTo>
                    <a:pt x="818" y="820"/>
                  </a:lnTo>
                  <a:lnTo>
                    <a:pt x="819" y="853"/>
                  </a:lnTo>
                  <a:lnTo>
                    <a:pt x="814" y="885"/>
                  </a:lnTo>
                  <a:lnTo>
                    <a:pt x="805" y="915"/>
                  </a:lnTo>
                  <a:lnTo>
                    <a:pt x="790" y="940"/>
                  </a:lnTo>
                  <a:lnTo>
                    <a:pt x="775" y="963"/>
                  </a:lnTo>
                  <a:lnTo>
                    <a:pt x="759" y="978"/>
                  </a:lnTo>
                  <a:lnTo>
                    <a:pt x="743" y="988"/>
                  </a:lnTo>
                  <a:lnTo>
                    <a:pt x="730" y="991"/>
                  </a:lnTo>
                  <a:lnTo>
                    <a:pt x="729" y="972"/>
                  </a:lnTo>
                  <a:lnTo>
                    <a:pt x="725" y="957"/>
                  </a:lnTo>
                  <a:lnTo>
                    <a:pt x="721" y="944"/>
                  </a:lnTo>
                  <a:lnTo>
                    <a:pt x="713" y="933"/>
                  </a:lnTo>
                  <a:lnTo>
                    <a:pt x="704" y="926"/>
                  </a:lnTo>
                  <a:lnTo>
                    <a:pt x="693" y="921"/>
                  </a:lnTo>
                  <a:lnTo>
                    <a:pt x="680" y="918"/>
                  </a:lnTo>
                  <a:lnTo>
                    <a:pt x="665" y="916"/>
                  </a:lnTo>
                  <a:lnTo>
                    <a:pt x="650" y="916"/>
                  </a:lnTo>
                  <a:lnTo>
                    <a:pt x="636" y="919"/>
                  </a:lnTo>
                  <a:lnTo>
                    <a:pt x="623" y="924"/>
                  </a:lnTo>
                  <a:lnTo>
                    <a:pt x="612" y="930"/>
                  </a:lnTo>
                  <a:lnTo>
                    <a:pt x="603" y="940"/>
                  </a:lnTo>
                  <a:lnTo>
                    <a:pt x="594" y="950"/>
                  </a:lnTo>
                  <a:lnTo>
                    <a:pt x="588" y="966"/>
                  </a:lnTo>
                  <a:lnTo>
                    <a:pt x="585" y="983"/>
                  </a:lnTo>
                  <a:lnTo>
                    <a:pt x="560" y="978"/>
                  </a:lnTo>
                  <a:lnTo>
                    <a:pt x="537" y="967"/>
                  </a:lnTo>
                  <a:lnTo>
                    <a:pt x="516" y="953"/>
                  </a:lnTo>
                  <a:lnTo>
                    <a:pt x="497" y="933"/>
                  </a:lnTo>
                  <a:lnTo>
                    <a:pt x="482" y="912"/>
                  </a:lnTo>
                  <a:lnTo>
                    <a:pt x="467" y="887"/>
                  </a:lnTo>
                  <a:lnTo>
                    <a:pt x="455" y="859"/>
                  </a:lnTo>
                  <a:lnTo>
                    <a:pt x="446" y="831"/>
                  </a:lnTo>
                  <a:lnTo>
                    <a:pt x="437" y="784"/>
                  </a:lnTo>
                  <a:lnTo>
                    <a:pt x="435" y="740"/>
                  </a:lnTo>
                  <a:lnTo>
                    <a:pt x="440" y="696"/>
                  </a:lnTo>
                  <a:lnTo>
                    <a:pt x="449" y="654"/>
                  </a:lnTo>
                  <a:lnTo>
                    <a:pt x="461" y="615"/>
                  </a:lnTo>
                  <a:lnTo>
                    <a:pt x="477" y="581"/>
                  </a:lnTo>
                  <a:lnTo>
                    <a:pt x="492" y="552"/>
                  </a:lnTo>
                  <a:lnTo>
                    <a:pt x="508" y="529"/>
                  </a:lnTo>
                  <a:lnTo>
                    <a:pt x="507" y="526"/>
                  </a:lnTo>
                  <a:lnTo>
                    <a:pt x="503" y="522"/>
                  </a:lnTo>
                  <a:lnTo>
                    <a:pt x="498" y="521"/>
                  </a:lnTo>
                  <a:lnTo>
                    <a:pt x="490" y="530"/>
                  </a:lnTo>
                  <a:lnTo>
                    <a:pt x="485" y="538"/>
                  </a:lnTo>
                  <a:lnTo>
                    <a:pt x="478" y="543"/>
                  </a:lnTo>
                  <a:lnTo>
                    <a:pt x="470" y="546"/>
                  </a:lnTo>
                  <a:lnTo>
                    <a:pt x="461" y="547"/>
                  </a:lnTo>
                  <a:lnTo>
                    <a:pt x="452" y="546"/>
                  </a:lnTo>
                  <a:lnTo>
                    <a:pt x="442" y="541"/>
                  </a:lnTo>
                  <a:lnTo>
                    <a:pt x="431" y="533"/>
                  </a:lnTo>
                  <a:lnTo>
                    <a:pt x="422" y="522"/>
                  </a:lnTo>
                  <a:lnTo>
                    <a:pt x="407" y="498"/>
                  </a:lnTo>
                  <a:lnTo>
                    <a:pt x="402" y="473"/>
                  </a:lnTo>
                  <a:lnTo>
                    <a:pt x="406" y="450"/>
                  </a:lnTo>
                  <a:lnTo>
                    <a:pt x="416" y="434"/>
                  </a:lnTo>
                  <a:lnTo>
                    <a:pt x="423" y="423"/>
                  </a:lnTo>
                  <a:lnTo>
                    <a:pt x="422" y="417"/>
                  </a:lnTo>
                  <a:lnTo>
                    <a:pt x="419" y="412"/>
                  </a:lnTo>
                  <a:lnTo>
                    <a:pt x="417" y="411"/>
                  </a:lnTo>
                  <a:lnTo>
                    <a:pt x="408" y="420"/>
                  </a:lnTo>
                  <a:lnTo>
                    <a:pt x="399" y="431"/>
                  </a:lnTo>
                  <a:lnTo>
                    <a:pt x="388" y="442"/>
                  </a:lnTo>
                  <a:lnTo>
                    <a:pt x="376" y="451"/>
                  </a:lnTo>
                  <a:lnTo>
                    <a:pt x="363" y="462"/>
                  </a:lnTo>
                  <a:lnTo>
                    <a:pt x="350" y="471"/>
                  </a:lnTo>
                  <a:lnTo>
                    <a:pt x="335" y="479"/>
                  </a:lnTo>
                  <a:lnTo>
                    <a:pt x="320" y="487"/>
                  </a:lnTo>
                  <a:lnTo>
                    <a:pt x="304" y="495"/>
                  </a:lnTo>
                  <a:lnTo>
                    <a:pt x="287" y="499"/>
                  </a:lnTo>
                  <a:lnTo>
                    <a:pt x="270" y="502"/>
                  </a:lnTo>
                  <a:lnTo>
                    <a:pt x="254" y="505"/>
                  </a:lnTo>
                  <a:lnTo>
                    <a:pt x="236" y="505"/>
                  </a:lnTo>
                  <a:lnTo>
                    <a:pt x="219" y="502"/>
                  </a:lnTo>
                  <a:lnTo>
                    <a:pt x="201" y="499"/>
                  </a:lnTo>
                  <a:lnTo>
                    <a:pt x="183" y="491"/>
                  </a:lnTo>
                  <a:lnTo>
                    <a:pt x="161" y="479"/>
                  </a:lnTo>
                  <a:lnTo>
                    <a:pt x="139" y="463"/>
                  </a:lnTo>
                  <a:lnTo>
                    <a:pt x="120" y="445"/>
                  </a:lnTo>
                  <a:lnTo>
                    <a:pt x="103" y="425"/>
                  </a:lnTo>
                  <a:lnTo>
                    <a:pt x="89" y="400"/>
                  </a:lnTo>
                  <a:lnTo>
                    <a:pt x="77" y="374"/>
                  </a:lnTo>
                  <a:lnTo>
                    <a:pt x="70" y="344"/>
                  </a:lnTo>
                  <a:lnTo>
                    <a:pt x="66" y="312"/>
                  </a:lnTo>
                  <a:lnTo>
                    <a:pt x="79" y="307"/>
                  </a:lnTo>
                  <a:lnTo>
                    <a:pt x="90" y="299"/>
                  </a:lnTo>
                  <a:lnTo>
                    <a:pt x="99" y="288"/>
                  </a:lnTo>
                  <a:lnTo>
                    <a:pt x="106" y="276"/>
                  </a:lnTo>
                  <a:lnTo>
                    <a:pt x="111" y="262"/>
                  </a:lnTo>
                  <a:lnTo>
                    <a:pt x="114" y="245"/>
                  </a:lnTo>
                  <a:lnTo>
                    <a:pt x="117" y="228"/>
                  </a:lnTo>
                  <a:lnTo>
                    <a:pt x="117" y="208"/>
                  </a:lnTo>
                  <a:lnTo>
                    <a:pt x="115" y="189"/>
                  </a:lnTo>
                  <a:lnTo>
                    <a:pt x="113" y="172"/>
                  </a:lnTo>
                  <a:lnTo>
                    <a:pt x="109" y="158"/>
                  </a:lnTo>
                  <a:lnTo>
                    <a:pt x="103" y="146"/>
                  </a:lnTo>
                  <a:lnTo>
                    <a:pt x="96" y="136"/>
                  </a:lnTo>
                  <a:lnTo>
                    <a:pt x="85" y="130"/>
                  </a:lnTo>
                  <a:lnTo>
                    <a:pt x="73" y="125"/>
                  </a:lnTo>
                  <a:lnTo>
                    <a:pt x="59" y="124"/>
                  </a:lnTo>
                  <a:lnTo>
                    <a:pt x="61" y="107"/>
                  </a:lnTo>
                  <a:lnTo>
                    <a:pt x="69" y="87"/>
                  </a:lnTo>
                  <a:lnTo>
                    <a:pt x="81" y="67"/>
                  </a:lnTo>
                  <a:lnTo>
                    <a:pt x="99" y="46"/>
                  </a:lnTo>
                  <a:lnTo>
                    <a:pt x="118" y="28"/>
                  </a:lnTo>
                  <a:lnTo>
                    <a:pt x="141" y="15"/>
                  </a:lnTo>
                  <a:lnTo>
                    <a:pt x="166" y="9"/>
                  </a:lnTo>
                  <a:lnTo>
                    <a:pt x="191" y="11"/>
                  </a:lnTo>
                  <a:lnTo>
                    <a:pt x="225" y="23"/>
                  </a:lnTo>
                  <a:lnTo>
                    <a:pt x="251" y="40"/>
                  </a:lnTo>
                  <a:lnTo>
                    <a:pt x="269" y="60"/>
                  </a:lnTo>
                  <a:lnTo>
                    <a:pt x="281" y="84"/>
                  </a:lnTo>
                  <a:lnTo>
                    <a:pt x="287" y="108"/>
                  </a:lnTo>
                  <a:lnTo>
                    <a:pt x="287" y="136"/>
                  </a:lnTo>
                  <a:lnTo>
                    <a:pt x="285" y="164"/>
                  </a:lnTo>
                  <a:lnTo>
                    <a:pt x="278" y="192"/>
                  </a:lnTo>
                  <a:lnTo>
                    <a:pt x="275" y="205"/>
                  </a:lnTo>
                  <a:lnTo>
                    <a:pt x="275" y="212"/>
                  </a:lnTo>
                  <a:lnTo>
                    <a:pt x="279" y="217"/>
                  </a:lnTo>
                  <a:lnTo>
                    <a:pt x="284" y="214"/>
                  </a:lnTo>
                  <a:lnTo>
                    <a:pt x="292" y="195"/>
                  </a:lnTo>
                  <a:lnTo>
                    <a:pt x="299" y="167"/>
                  </a:lnTo>
                  <a:lnTo>
                    <a:pt x="303" y="133"/>
                  </a:lnTo>
                  <a:lnTo>
                    <a:pt x="300" y="101"/>
                  </a:lnTo>
                  <a:lnTo>
                    <a:pt x="294" y="79"/>
                  </a:lnTo>
                  <a:lnTo>
                    <a:pt x="286" y="60"/>
                  </a:lnTo>
                  <a:lnTo>
                    <a:pt x="276" y="43"/>
                  </a:lnTo>
                  <a:lnTo>
                    <a:pt x="264" y="29"/>
                  </a:lnTo>
                  <a:lnTo>
                    <a:pt x="251" y="20"/>
                  </a:lnTo>
                  <a:lnTo>
                    <a:pt x="237" y="11"/>
                  </a:lnTo>
                  <a:lnTo>
                    <a:pt x="221" y="5"/>
                  </a:lnTo>
                  <a:lnTo>
                    <a:pt x="204" y="1"/>
                  </a:lnTo>
                  <a:lnTo>
                    <a:pt x="187" y="0"/>
                  </a:lnTo>
                  <a:lnTo>
                    <a:pt x="171" y="0"/>
                  </a:lnTo>
                  <a:lnTo>
                    <a:pt x="153" y="1"/>
                  </a:lnTo>
                  <a:lnTo>
                    <a:pt x="135" y="6"/>
                  </a:lnTo>
                  <a:lnTo>
                    <a:pt x="118" y="11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70" y="36"/>
                  </a:lnTo>
                  <a:lnTo>
                    <a:pt x="43" y="62"/>
                  </a:lnTo>
                  <a:lnTo>
                    <a:pt x="23" y="98"/>
                  </a:lnTo>
                  <a:lnTo>
                    <a:pt x="9" y="143"/>
                  </a:lnTo>
                  <a:lnTo>
                    <a:pt x="0" y="194"/>
                  </a:lnTo>
                  <a:lnTo>
                    <a:pt x="0" y="248"/>
                  </a:lnTo>
                  <a:lnTo>
                    <a:pt x="7" y="305"/>
                  </a:lnTo>
                  <a:lnTo>
                    <a:pt x="23" y="363"/>
                  </a:lnTo>
                  <a:lnTo>
                    <a:pt x="47" y="417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auto">
            <a:xfrm>
              <a:off x="382" y="3661"/>
              <a:ext cx="126" cy="163"/>
            </a:xfrm>
            <a:custGeom>
              <a:avLst/>
              <a:gdLst>
                <a:gd name="T0" fmla="*/ 36 w 126"/>
                <a:gd name="T1" fmla="*/ 116 h 163"/>
                <a:gd name="T2" fmla="*/ 43 w 126"/>
                <a:gd name="T3" fmla="*/ 127 h 163"/>
                <a:gd name="T4" fmla="*/ 51 w 126"/>
                <a:gd name="T5" fmla="*/ 135 h 163"/>
                <a:gd name="T6" fmla="*/ 60 w 126"/>
                <a:gd name="T7" fmla="*/ 143 h 163"/>
                <a:gd name="T8" fmla="*/ 68 w 126"/>
                <a:gd name="T9" fmla="*/ 149 h 163"/>
                <a:gd name="T10" fmla="*/ 77 w 126"/>
                <a:gd name="T11" fmla="*/ 154 h 163"/>
                <a:gd name="T12" fmla="*/ 84 w 126"/>
                <a:gd name="T13" fmla="*/ 157 h 163"/>
                <a:gd name="T14" fmla="*/ 91 w 126"/>
                <a:gd name="T15" fmla="*/ 160 h 163"/>
                <a:gd name="T16" fmla="*/ 97 w 126"/>
                <a:gd name="T17" fmla="*/ 163 h 163"/>
                <a:gd name="T18" fmla="*/ 102 w 126"/>
                <a:gd name="T19" fmla="*/ 157 h 163"/>
                <a:gd name="T20" fmla="*/ 107 w 126"/>
                <a:gd name="T21" fmla="*/ 146 h 163"/>
                <a:gd name="T22" fmla="*/ 115 w 126"/>
                <a:gd name="T23" fmla="*/ 132 h 163"/>
                <a:gd name="T24" fmla="*/ 126 w 126"/>
                <a:gd name="T25" fmla="*/ 113 h 163"/>
                <a:gd name="T26" fmla="*/ 116 w 126"/>
                <a:gd name="T27" fmla="*/ 118 h 163"/>
                <a:gd name="T28" fmla="*/ 107 w 126"/>
                <a:gd name="T29" fmla="*/ 119 h 163"/>
                <a:gd name="T30" fmla="*/ 98 w 126"/>
                <a:gd name="T31" fmla="*/ 121 h 163"/>
                <a:gd name="T32" fmla="*/ 89 w 126"/>
                <a:gd name="T33" fmla="*/ 119 h 163"/>
                <a:gd name="T34" fmla="*/ 80 w 126"/>
                <a:gd name="T35" fmla="*/ 118 h 163"/>
                <a:gd name="T36" fmla="*/ 71 w 126"/>
                <a:gd name="T37" fmla="*/ 112 h 163"/>
                <a:gd name="T38" fmla="*/ 62 w 126"/>
                <a:gd name="T39" fmla="*/ 105 h 163"/>
                <a:gd name="T40" fmla="*/ 53 w 126"/>
                <a:gd name="T41" fmla="*/ 95 h 163"/>
                <a:gd name="T42" fmla="*/ 39 w 126"/>
                <a:gd name="T43" fmla="*/ 71 h 163"/>
                <a:gd name="T44" fmla="*/ 33 w 126"/>
                <a:gd name="T45" fmla="*/ 47 h 163"/>
                <a:gd name="T46" fmla="*/ 33 w 126"/>
                <a:gd name="T47" fmla="*/ 22 h 163"/>
                <a:gd name="T48" fmla="*/ 38 w 126"/>
                <a:gd name="T49" fmla="*/ 0 h 163"/>
                <a:gd name="T50" fmla="*/ 31 w 126"/>
                <a:gd name="T51" fmla="*/ 8 h 163"/>
                <a:gd name="T52" fmla="*/ 24 w 126"/>
                <a:gd name="T53" fmla="*/ 14 h 163"/>
                <a:gd name="T54" fmla="*/ 18 w 126"/>
                <a:gd name="T55" fmla="*/ 20 h 163"/>
                <a:gd name="T56" fmla="*/ 13 w 126"/>
                <a:gd name="T57" fmla="*/ 25 h 163"/>
                <a:gd name="T58" fmla="*/ 8 w 126"/>
                <a:gd name="T59" fmla="*/ 28 h 163"/>
                <a:gd name="T60" fmla="*/ 5 w 126"/>
                <a:gd name="T61" fmla="*/ 31 h 163"/>
                <a:gd name="T62" fmla="*/ 2 w 126"/>
                <a:gd name="T63" fmla="*/ 34 h 163"/>
                <a:gd name="T64" fmla="*/ 0 w 126"/>
                <a:gd name="T65" fmla="*/ 37 h 163"/>
                <a:gd name="T66" fmla="*/ 2 w 126"/>
                <a:gd name="T67" fmla="*/ 45 h 163"/>
                <a:gd name="T68" fmla="*/ 5 w 126"/>
                <a:gd name="T69" fmla="*/ 54 h 163"/>
                <a:gd name="T70" fmla="*/ 7 w 126"/>
                <a:gd name="T71" fmla="*/ 65 h 163"/>
                <a:gd name="T72" fmla="*/ 11 w 126"/>
                <a:gd name="T73" fmla="*/ 74 h 163"/>
                <a:gd name="T74" fmla="*/ 15 w 126"/>
                <a:gd name="T75" fmla="*/ 85 h 163"/>
                <a:gd name="T76" fmla="*/ 21 w 126"/>
                <a:gd name="T77" fmla="*/ 96 h 163"/>
                <a:gd name="T78" fmla="*/ 27 w 126"/>
                <a:gd name="T79" fmla="*/ 107 h 163"/>
                <a:gd name="T80" fmla="*/ 36 w 126"/>
                <a:gd name="T81" fmla="*/ 116 h 16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6"/>
                <a:gd name="T124" fmla="*/ 0 h 163"/>
                <a:gd name="T125" fmla="*/ 126 w 126"/>
                <a:gd name="T126" fmla="*/ 163 h 16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6" h="163">
                  <a:moveTo>
                    <a:pt x="36" y="116"/>
                  </a:moveTo>
                  <a:lnTo>
                    <a:pt x="43" y="127"/>
                  </a:lnTo>
                  <a:lnTo>
                    <a:pt x="51" y="135"/>
                  </a:lnTo>
                  <a:lnTo>
                    <a:pt x="60" y="143"/>
                  </a:lnTo>
                  <a:lnTo>
                    <a:pt x="68" y="149"/>
                  </a:lnTo>
                  <a:lnTo>
                    <a:pt x="77" y="154"/>
                  </a:lnTo>
                  <a:lnTo>
                    <a:pt x="84" y="157"/>
                  </a:lnTo>
                  <a:lnTo>
                    <a:pt x="91" y="160"/>
                  </a:lnTo>
                  <a:lnTo>
                    <a:pt x="97" y="163"/>
                  </a:lnTo>
                  <a:lnTo>
                    <a:pt x="102" y="157"/>
                  </a:lnTo>
                  <a:lnTo>
                    <a:pt x="107" y="146"/>
                  </a:lnTo>
                  <a:lnTo>
                    <a:pt x="115" y="132"/>
                  </a:lnTo>
                  <a:lnTo>
                    <a:pt x="126" y="113"/>
                  </a:lnTo>
                  <a:lnTo>
                    <a:pt x="116" y="118"/>
                  </a:lnTo>
                  <a:lnTo>
                    <a:pt x="107" y="119"/>
                  </a:lnTo>
                  <a:lnTo>
                    <a:pt x="98" y="121"/>
                  </a:lnTo>
                  <a:lnTo>
                    <a:pt x="89" y="119"/>
                  </a:lnTo>
                  <a:lnTo>
                    <a:pt x="80" y="118"/>
                  </a:lnTo>
                  <a:lnTo>
                    <a:pt x="71" y="112"/>
                  </a:lnTo>
                  <a:lnTo>
                    <a:pt x="62" y="105"/>
                  </a:lnTo>
                  <a:lnTo>
                    <a:pt x="53" y="95"/>
                  </a:lnTo>
                  <a:lnTo>
                    <a:pt x="39" y="71"/>
                  </a:lnTo>
                  <a:lnTo>
                    <a:pt x="33" y="47"/>
                  </a:lnTo>
                  <a:lnTo>
                    <a:pt x="33" y="22"/>
                  </a:lnTo>
                  <a:lnTo>
                    <a:pt x="38" y="0"/>
                  </a:lnTo>
                  <a:lnTo>
                    <a:pt x="31" y="8"/>
                  </a:lnTo>
                  <a:lnTo>
                    <a:pt x="24" y="14"/>
                  </a:lnTo>
                  <a:lnTo>
                    <a:pt x="18" y="20"/>
                  </a:lnTo>
                  <a:lnTo>
                    <a:pt x="13" y="25"/>
                  </a:lnTo>
                  <a:lnTo>
                    <a:pt x="8" y="28"/>
                  </a:lnTo>
                  <a:lnTo>
                    <a:pt x="5" y="31"/>
                  </a:lnTo>
                  <a:lnTo>
                    <a:pt x="2" y="34"/>
                  </a:lnTo>
                  <a:lnTo>
                    <a:pt x="0" y="37"/>
                  </a:lnTo>
                  <a:lnTo>
                    <a:pt x="2" y="45"/>
                  </a:lnTo>
                  <a:lnTo>
                    <a:pt x="5" y="54"/>
                  </a:lnTo>
                  <a:lnTo>
                    <a:pt x="7" y="65"/>
                  </a:lnTo>
                  <a:lnTo>
                    <a:pt x="11" y="74"/>
                  </a:lnTo>
                  <a:lnTo>
                    <a:pt x="15" y="85"/>
                  </a:lnTo>
                  <a:lnTo>
                    <a:pt x="21" y="96"/>
                  </a:lnTo>
                  <a:lnTo>
                    <a:pt x="27" y="107"/>
                  </a:lnTo>
                  <a:lnTo>
                    <a:pt x="36" y="116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auto">
            <a:xfrm>
              <a:off x="549" y="3666"/>
              <a:ext cx="159" cy="242"/>
            </a:xfrm>
            <a:custGeom>
              <a:avLst/>
              <a:gdLst>
                <a:gd name="T0" fmla="*/ 159 w 159"/>
                <a:gd name="T1" fmla="*/ 107 h 242"/>
                <a:gd name="T2" fmla="*/ 151 w 159"/>
                <a:gd name="T3" fmla="*/ 125 h 242"/>
                <a:gd name="T4" fmla="*/ 139 w 159"/>
                <a:gd name="T5" fmla="*/ 133 h 242"/>
                <a:gd name="T6" fmla="*/ 127 w 159"/>
                <a:gd name="T7" fmla="*/ 133 h 242"/>
                <a:gd name="T8" fmla="*/ 114 w 159"/>
                <a:gd name="T9" fmla="*/ 127 h 242"/>
                <a:gd name="T10" fmla="*/ 100 w 159"/>
                <a:gd name="T11" fmla="*/ 116 h 242"/>
                <a:gd name="T12" fmla="*/ 88 w 159"/>
                <a:gd name="T13" fmla="*/ 100 h 242"/>
                <a:gd name="T14" fmla="*/ 79 w 159"/>
                <a:gd name="T15" fmla="*/ 85 h 242"/>
                <a:gd name="T16" fmla="*/ 73 w 159"/>
                <a:gd name="T17" fmla="*/ 69 h 242"/>
                <a:gd name="T18" fmla="*/ 69 w 159"/>
                <a:gd name="T19" fmla="*/ 86 h 242"/>
                <a:gd name="T20" fmla="*/ 67 w 159"/>
                <a:gd name="T21" fmla="*/ 105 h 242"/>
                <a:gd name="T22" fmla="*/ 66 w 159"/>
                <a:gd name="T23" fmla="*/ 121 h 242"/>
                <a:gd name="T24" fmla="*/ 63 w 159"/>
                <a:gd name="T25" fmla="*/ 136 h 242"/>
                <a:gd name="T26" fmla="*/ 60 w 159"/>
                <a:gd name="T27" fmla="*/ 144 h 242"/>
                <a:gd name="T28" fmla="*/ 52 w 159"/>
                <a:gd name="T29" fmla="*/ 153 h 242"/>
                <a:gd name="T30" fmla="*/ 43 w 159"/>
                <a:gd name="T31" fmla="*/ 166 h 242"/>
                <a:gd name="T32" fmla="*/ 33 w 159"/>
                <a:gd name="T33" fmla="*/ 176 h 242"/>
                <a:gd name="T34" fmla="*/ 22 w 159"/>
                <a:gd name="T35" fmla="*/ 190 h 242"/>
                <a:gd name="T36" fmla="*/ 13 w 159"/>
                <a:gd name="T37" fmla="*/ 206 h 242"/>
                <a:gd name="T38" fmla="*/ 4 w 159"/>
                <a:gd name="T39" fmla="*/ 223 h 242"/>
                <a:gd name="T40" fmla="*/ 0 w 159"/>
                <a:gd name="T41" fmla="*/ 242 h 242"/>
                <a:gd name="T42" fmla="*/ 1 w 159"/>
                <a:gd name="T43" fmla="*/ 215 h 242"/>
                <a:gd name="T44" fmla="*/ 3 w 159"/>
                <a:gd name="T45" fmla="*/ 190 h 242"/>
                <a:gd name="T46" fmla="*/ 8 w 159"/>
                <a:gd name="T47" fmla="*/ 167 h 242"/>
                <a:gd name="T48" fmla="*/ 13 w 159"/>
                <a:gd name="T49" fmla="*/ 145 h 242"/>
                <a:gd name="T50" fmla="*/ 21 w 159"/>
                <a:gd name="T51" fmla="*/ 124 h 242"/>
                <a:gd name="T52" fmla="*/ 32 w 159"/>
                <a:gd name="T53" fmla="*/ 102 h 242"/>
                <a:gd name="T54" fmla="*/ 45 w 159"/>
                <a:gd name="T55" fmla="*/ 80 h 242"/>
                <a:gd name="T56" fmla="*/ 62 w 159"/>
                <a:gd name="T57" fmla="*/ 55 h 242"/>
                <a:gd name="T58" fmla="*/ 72 w 159"/>
                <a:gd name="T59" fmla="*/ 45 h 242"/>
                <a:gd name="T60" fmla="*/ 80 w 159"/>
                <a:gd name="T61" fmla="*/ 34 h 242"/>
                <a:gd name="T62" fmla="*/ 88 w 159"/>
                <a:gd name="T63" fmla="*/ 26 h 242"/>
                <a:gd name="T64" fmla="*/ 97 w 159"/>
                <a:gd name="T65" fmla="*/ 18 h 242"/>
                <a:gd name="T66" fmla="*/ 104 w 159"/>
                <a:gd name="T67" fmla="*/ 12 h 242"/>
                <a:gd name="T68" fmla="*/ 111 w 159"/>
                <a:gd name="T69" fmla="*/ 6 h 242"/>
                <a:gd name="T70" fmla="*/ 116 w 159"/>
                <a:gd name="T71" fmla="*/ 3 h 242"/>
                <a:gd name="T72" fmla="*/ 121 w 159"/>
                <a:gd name="T73" fmla="*/ 0 h 242"/>
                <a:gd name="T74" fmla="*/ 111 w 159"/>
                <a:gd name="T75" fmla="*/ 17 h 242"/>
                <a:gd name="T76" fmla="*/ 105 w 159"/>
                <a:gd name="T77" fmla="*/ 35 h 242"/>
                <a:gd name="T78" fmla="*/ 104 w 159"/>
                <a:gd name="T79" fmla="*/ 52 h 242"/>
                <a:gd name="T80" fmla="*/ 108 w 159"/>
                <a:gd name="T81" fmla="*/ 69 h 242"/>
                <a:gd name="T82" fmla="*/ 114 w 159"/>
                <a:gd name="T83" fmla="*/ 85 h 242"/>
                <a:gd name="T84" fmla="*/ 126 w 159"/>
                <a:gd name="T85" fmla="*/ 97 h 242"/>
                <a:gd name="T86" fmla="*/ 140 w 159"/>
                <a:gd name="T87" fmla="*/ 104 h 242"/>
                <a:gd name="T88" fmla="*/ 159 w 159"/>
                <a:gd name="T89" fmla="*/ 107 h 24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9"/>
                <a:gd name="T136" fmla="*/ 0 h 242"/>
                <a:gd name="T137" fmla="*/ 159 w 159"/>
                <a:gd name="T138" fmla="*/ 242 h 24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9" h="242">
                  <a:moveTo>
                    <a:pt x="159" y="107"/>
                  </a:moveTo>
                  <a:lnTo>
                    <a:pt x="151" y="125"/>
                  </a:lnTo>
                  <a:lnTo>
                    <a:pt x="139" y="133"/>
                  </a:lnTo>
                  <a:lnTo>
                    <a:pt x="127" y="133"/>
                  </a:lnTo>
                  <a:lnTo>
                    <a:pt x="114" y="127"/>
                  </a:lnTo>
                  <a:lnTo>
                    <a:pt x="100" y="116"/>
                  </a:lnTo>
                  <a:lnTo>
                    <a:pt x="88" y="100"/>
                  </a:lnTo>
                  <a:lnTo>
                    <a:pt x="79" y="85"/>
                  </a:lnTo>
                  <a:lnTo>
                    <a:pt x="73" y="69"/>
                  </a:lnTo>
                  <a:lnTo>
                    <a:pt x="69" y="86"/>
                  </a:lnTo>
                  <a:lnTo>
                    <a:pt x="67" y="105"/>
                  </a:lnTo>
                  <a:lnTo>
                    <a:pt x="66" y="121"/>
                  </a:lnTo>
                  <a:lnTo>
                    <a:pt x="63" y="136"/>
                  </a:lnTo>
                  <a:lnTo>
                    <a:pt x="60" y="144"/>
                  </a:lnTo>
                  <a:lnTo>
                    <a:pt x="52" y="153"/>
                  </a:lnTo>
                  <a:lnTo>
                    <a:pt x="43" y="166"/>
                  </a:lnTo>
                  <a:lnTo>
                    <a:pt x="33" y="176"/>
                  </a:lnTo>
                  <a:lnTo>
                    <a:pt x="22" y="190"/>
                  </a:lnTo>
                  <a:lnTo>
                    <a:pt x="13" y="206"/>
                  </a:lnTo>
                  <a:lnTo>
                    <a:pt x="4" y="223"/>
                  </a:lnTo>
                  <a:lnTo>
                    <a:pt x="0" y="242"/>
                  </a:lnTo>
                  <a:lnTo>
                    <a:pt x="1" y="215"/>
                  </a:lnTo>
                  <a:lnTo>
                    <a:pt x="3" y="190"/>
                  </a:lnTo>
                  <a:lnTo>
                    <a:pt x="8" y="167"/>
                  </a:lnTo>
                  <a:lnTo>
                    <a:pt x="13" y="145"/>
                  </a:lnTo>
                  <a:lnTo>
                    <a:pt x="21" y="124"/>
                  </a:lnTo>
                  <a:lnTo>
                    <a:pt x="32" y="102"/>
                  </a:lnTo>
                  <a:lnTo>
                    <a:pt x="45" y="80"/>
                  </a:lnTo>
                  <a:lnTo>
                    <a:pt x="62" y="55"/>
                  </a:lnTo>
                  <a:lnTo>
                    <a:pt x="72" y="45"/>
                  </a:lnTo>
                  <a:lnTo>
                    <a:pt x="80" y="34"/>
                  </a:lnTo>
                  <a:lnTo>
                    <a:pt x="88" y="26"/>
                  </a:lnTo>
                  <a:lnTo>
                    <a:pt x="97" y="18"/>
                  </a:lnTo>
                  <a:lnTo>
                    <a:pt x="104" y="12"/>
                  </a:lnTo>
                  <a:lnTo>
                    <a:pt x="111" y="6"/>
                  </a:lnTo>
                  <a:lnTo>
                    <a:pt x="116" y="3"/>
                  </a:lnTo>
                  <a:lnTo>
                    <a:pt x="121" y="0"/>
                  </a:lnTo>
                  <a:lnTo>
                    <a:pt x="111" y="17"/>
                  </a:lnTo>
                  <a:lnTo>
                    <a:pt x="105" y="35"/>
                  </a:lnTo>
                  <a:lnTo>
                    <a:pt x="104" y="52"/>
                  </a:lnTo>
                  <a:lnTo>
                    <a:pt x="108" y="69"/>
                  </a:lnTo>
                  <a:lnTo>
                    <a:pt x="114" y="85"/>
                  </a:lnTo>
                  <a:lnTo>
                    <a:pt x="126" y="97"/>
                  </a:lnTo>
                  <a:lnTo>
                    <a:pt x="140" y="104"/>
                  </a:lnTo>
                  <a:lnTo>
                    <a:pt x="159" y="107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auto">
            <a:xfrm>
              <a:off x="465" y="4044"/>
              <a:ext cx="365" cy="222"/>
            </a:xfrm>
            <a:custGeom>
              <a:avLst/>
              <a:gdLst>
                <a:gd name="T0" fmla="*/ 360 w 365"/>
                <a:gd name="T1" fmla="*/ 135 h 222"/>
                <a:gd name="T2" fmla="*/ 335 w 365"/>
                <a:gd name="T3" fmla="*/ 174 h 222"/>
                <a:gd name="T4" fmla="*/ 294 w 365"/>
                <a:gd name="T5" fmla="*/ 205 h 222"/>
                <a:gd name="T6" fmla="*/ 238 w 365"/>
                <a:gd name="T7" fmla="*/ 222 h 222"/>
                <a:gd name="T8" fmla="*/ 186 w 365"/>
                <a:gd name="T9" fmla="*/ 219 h 222"/>
                <a:gd name="T10" fmla="*/ 144 w 365"/>
                <a:gd name="T11" fmla="*/ 206 h 222"/>
                <a:gd name="T12" fmla="*/ 108 w 365"/>
                <a:gd name="T13" fmla="*/ 185 h 222"/>
                <a:gd name="T14" fmla="*/ 75 w 365"/>
                <a:gd name="T15" fmla="*/ 158 h 222"/>
                <a:gd name="T16" fmla="*/ 49 w 365"/>
                <a:gd name="T17" fmla="*/ 127 h 222"/>
                <a:gd name="T18" fmla="*/ 27 w 365"/>
                <a:gd name="T19" fmla="*/ 93 h 222"/>
                <a:gd name="T20" fmla="*/ 12 w 365"/>
                <a:gd name="T21" fmla="*/ 56 h 222"/>
                <a:gd name="T22" fmla="*/ 2 w 365"/>
                <a:gd name="T23" fmla="*/ 19 h 222"/>
                <a:gd name="T24" fmla="*/ 9 w 365"/>
                <a:gd name="T25" fmla="*/ 23 h 222"/>
                <a:gd name="T26" fmla="*/ 33 w 365"/>
                <a:gd name="T27" fmla="*/ 74 h 222"/>
                <a:gd name="T28" fmla="*/ 64 w 365"/>
                <a:gd name="T29" fmla="*/ 121 h 222"/>
                <a:gd name="T30" fmla="*/ 109 w 365"/>
                <a:gd name="T31" fmla="*/ 157 h 222"/>
                <a:gd name="T32" fmla="*/ 175 w 365"/>
                <a:gd name="T33" fmla="*/ 177 h 222"/>
                <a:gd name="T34" fmla="*/ 187 w 365"/>
                <a:gd name="T35" fmla="*/ 174 h 222"/>
                <a:gd name="T36" fmla="*/ 181 w 365"/>
                <a:gd name="T37" fmla="*/ 161 h 222"/>
                <a:gd name="T38" fmla="*/ 175 w 365"/>
                <a:gd name="T39" fmla="*/ 146 h 222"/>
                <a:gd name="T40" fmla="*/ 178 w 365"/>
                <a:gd name="T41" fmla="*/ 122 h 222"/>
                <a:gd name="T42" fmla="*/ 196 w 365"/>
                <a:gd name="T43" fmla="*/ 102 h 222"/>
                <a:gd name="T44" fmla="*/ 226 w 365"/>
                <a:gd name="T45" fmla="*/ 93 h 222"/>
                <a:gd name="T46" fmla="*/ 257 w 365"/>
                <a:gd name="T47" fmla="*/ 102 h 222"/>
                <a:gd name="T48" fmla="*/ 273 w 365"/>
                <a:gd name="T49" fmla="*/ 122 h 222"/>
                <a:gd name="T50" fmla="*/ 276 w 365"/>
                <a:gd name="T51" fmla="*/ 143 h 222"/>
                <a:gd name="T52" fmla="*/ 261 w 365"/>
                <a:gd name="T53" fmla="*/ 154 h 222"/>
                <a:gd name="T54" fmla="*/ 253 w 365"/>
                <a:gd name="T55" fmla="*/ 160 h 222"/>
                <a:gd name="T56" fmla="*/ 258 w 365"/>
                <a:gd name="T57" fmla="*/ 172 h 222"/>
                <a:gd name="T58" fmla="*/ 279 w 365"/>
                <a:gd name="T59" fmla="*/ 172 h 222"/>
                <a:gd name="T60" fmla="*/ 305 w 365"/>
                <a:gd name="T61" fmla="*/ 167 h 222"/>
                <a:gd name="T62" fmla="*/ 332 w 365"/>
                <a:gd name="T63" fmla="*/ 152 h 222"/>
                <a:gd name="T64" fmla="*/ 365 w 365"/>
                <a:gd name="T65" fmla="*/ 116 h 2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5"/>
                <a:gd name="T100" fmla="*/ 0 h 222"/>
                <a:gd name="T101" fmla="*/ 365 w 365"/>
                <a:gd name="T102" fmla="*/ 222 h 22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5" h="222">
                  <a:moveTo>
                    <a:pt x="365" y="116"/>
                  </a:moveTo>
                  <a:lnTo>
                    <a:pt x="360" y="135"/>
                  </a:lnTo>
                  <a:lnTo>
                    <a:pt x="349" y="155"/>
                  </a:lnTo>
                  <a:lnTo>
                    <a:pt x="335" y="174"/>
                  </a:lnTo>
                  <a:lnTo>
                    <a:pt x="315" y="189"/>
                  </a:lnTo>
                  <a:lnTo>
                    <a:pt x="294" y="205"/>
                  </a:lnTo>
                  <a:lnTo>
                    <a:pt x="267" y="216"/>
                  </a:lnTo>
                  <a:lnTo>
                    <a:pt x="238" y="222"/>
                  </a:lnTo>
                  <a:lnTo>
                    <a:pt x="208" y="222"/>
                  </a:lnTo>
                  <a:lnTo>
                    <a:pt x="186" y="219"/>
                  </a:lnTo>
                  <a:lnTo>
                    <a:pt x="164" y="212"/>
                  </a:lnTo>
                  <a:lnTo>
                    <a:pt x="144" y="206"/>
                  </a:lnTo>
                  <a:lnTo>
                    <a:pt x="124" y="197"/>
                  </a:lnTo>
                  <a:lnTo>
                    <a:pt x="108" y="185"/>
                  </a:lnTo>
                  <a:lnTo>
                    <a:pt x="91" y="172"/>
                  </a:lnTo>
                  <a:lnTo>
                    <a:pt x="75" y="158"/>
                  </a:lnTo>
                  <a:lnTo>
                    <a:pt x="61" y="143"/>
                  </a:lnTo>
                  <a:lnTo>
                    <a:pt x="49" y="127"/>
                  </a:lnTo>
                  <a:lnTo>
                    <a:pt x="37" y="110"/>
                  </a:lnTo>
                  <a:lnTo>
                    <a:pt x="27" y="93"/>
                  </a:lnTo>
                  <a:lnTo>
                    <a:pt x="19" y="74"/>
                  </a:lnTo>
                  <a:lnTo>
                    <a:pt x="12" y="56"/>
                  </a:lnTo>
                  <a:lnTo>
                    <a:pt x="7" y="37"/>
                  </a:lnTo>
                  <a:lnTo>
                    <a:pt x="2" y="19"/>
                  </a:lnTo>
                  <a:lnTo>
                    <a:pt x="0" y="0"/>
                  </a:lnTo>
                  <a:lnTo>
                    <a:pt x="9" y="23"/>
                  </a:lnTo>
                  <a:lnTo>
                    <a:pt x="21" y="50"/>
                  </a:lnTo>
                  <a:lnTo>
                    <a:pt x="33" y="74"/>
                  </a:lnTo>
                  <a:lnTo>
                    <a:pt x="48" y="99"/>
                  </a:lnTo>
                  <a:lnTo>
                    <a:pt x="64" y="121"/>
                  </a:lnTo>
                  <a:lnTo>
                    <a:pt x="85" y="141"/>
                  </a:lnTo>
                  <a:lnTo>
                    <a:pt x="109" y="157"/>
                  </a:lnTo>
                  <a:lnTo>
                    <a:pt x="139" y="169"/>
                  </a:lnTo>
                  <a:lnTo>
                    <a:pt x="175" y="177"/>
                  </a:lnTo>
                  <a:lnTo>
                    <a:pt x="182" y="175"/>
                  </a:lnTo>
                  <a:lnTo>
                    <a:pt x="187" y="174"/>
                  </a:lnTo>
                  <a:lnTo>
                    <a:pt x="188" y="169"/>
                  </a:lnTo>
                  <a:lnTo>
                    <a:pt x="181" y="161"/>
                  </a:lnTo>
                  <a:lnTo>
                    <a:pt x="176" y="155"/>
                  </a:lnTo>
                  <a:lnTo>
                    <a:pt x="175" y="146"/>
                  </a:lnTo>
                  <a:lnTo>
                    <a:pt x="175" y="135"/>
                  </a:lnTo>
                  <a:lnTo>
                    <a:pt x="178" y="122"/>
                  </a:lnTo>
                  <a:lnTo>
                    <a:pt x="186" y="112"/>
                  </a:lnTo>
                  <a:lnTo>
                    <a:pt x="196" y="102"/>
                  </a:lnTo>
                  <a:lnTo>
                    <a:pt x="210" y="96"/>
                  </a:lnTo>
                  <a:lnTo>
                    <a:pt x="226" y="93"/>
                  </a:lnTo>
                  <a:lnTo>
                    <a:pt x="243" y="96"/>
                  </a:lnTo>
                  <a:lnTo>
                    <a:pt x="257" y="102"/>
                  </a:lnTo>
                  <a:lnTo>
                    <a:pt x="267" y="112"/>
                  </a:lnTo>
                  <a:lnTo>
                    <a:pt x="273" y="122"/>
                  </a:lnTo>
                  <a:lnTo>
                    <a:pt x="277" y="133"/>
                  </a:lnTo>
                  <a:lnTo>
                    <a:pt x="276" y="143"/>
                  </a:lnTo>
                  <a:lnTo>
                    <a:pt x="271" y="150"/>
                  </a:lnTo>
                  <a:lnTo>
                    <a:pt x="261" y="154"/>
                  </a:lnTo>
                  <a:lnTo>
                    <a:pt x="255" y="157"/>
                  </a:lnTo>
                  <a:lnTo>
                    <a:pt x="253" y="160"/>
                  </a:lnTo>
                  <a:lnTo>
                    <a:pt x="253" y="163"/>
                  </a:lnTo>
                  <a:lnTo>
                    <a:pt x="258" y="172"/>
                  </a:lnTo>
                  <a:lnTo>
                    <a:pt x="269" y="172"/>
                  </a:lnTo>
                  <a:lnTo>
                    <a:pt x="279" y="172"/>
                  </a:lnTo>
                  <a:lnTo>
                    <a:pt x="291" y="171"/>
                  </a:lnTo>
                  <a:lnTo>
                    <a:pt x="305" y="167"/>
                  </a:lnTo>
                  <a:lnTo>
                    <a:pt x="318" y="161"/>
                  </a:lnTo>
                  <a:lnTo>
                    <a:pt x="332" y="152"/>
                  </a:lnTo>
                  <a:lnTo>
                    <a:pt x="348" y="136"/>
                  </a:lnTo>
                  <a:lnTo>
                    <a:pt x="365" y="116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auto">
            <a:xfrm>
              <a:off x="317" y="3404"/>
              <a:ext cx="187" cy="204"/>
            </a:xfrm>
            <a:custGeom>
              <a:avLst/>
              <a:gdLst>
                <a:gd name="T0" fmla="*/ 104 w 187"/>
                <a:gd name="T1" fmla="*/ 0 h 204"/>
                <a:gd name="T2" fmla="*/ 90 w 187"/>
                <a:gd name="T3" fmla="*/ 10 h 204"/>
                <a:gd name="T4" fmla="*/ 84 w 187"/>
                <a:gd name="T5" fmla="*/ 24 h 204"/>
                <a:gd name="T6" fmla="*/ 84 w 187"/>
                <a:gd name="T7" fmla="*/ 40 h 204"/>
                <a:gd name="T8" fmla="*/ 89 w 187"/>
                <a:gd name="T9" fmla="*/ 57 h 204"/>
                <a:gd name="T10" fmla="*/ 98 w 187"/>
                <a:gd name="T11" fmla="*/ 74 h 204"/>
                <a:gd name="T12" fmla="*/ 109 w 187"/>
                <a:gd name="T13" fmla="*/ 90 h 204"/>
                <a:gd name="T14" fmla="*/ 122 w 187"/>
                <a:gd name="T15" fmla="*/ 102 h 204"/>
                <a:gd name="T16" fmla="*/ 134 w 187"/>
                <a:gd name="T17" fmla="*/ 110 h 204"/>
                <a:gd name="T18" fmla="*/ 127 w 187"/>
                <a:gd name="T19" fmla="*/ 113 h 204"/>
                <a:gd name="T20" fmla="*/ 120 w 187"/>
                <a:gd name="T21" fmla="*/ 114 h 204"/>
                <a:gd name="T22" fmla="*/ 113 w 187"/>
                <a:gd name="T23" fmla="*/ 116 h 204"/>
                <a:gd name="T24" fmla="*/ 107 w 187"/>
                <a:gd name="T25" fmla="*/ 117 h 204"/>
                <a:gd name="T26" fmla="*/ 100 w 187"/>
                <a:gd name="T27" fmla="*/ 117 h 204"/>
                <a:gd name="T28" fmla="*/ 94 w 187"/>
                <a:gd name="T29" fmla="*/ 119 h 204"/>
                <a:gd name="T30" fmla="*/ 88 w 187"/>
                <a:gd name="T31" fmla="*/ 121 h 204"/>
                <a:gd name="T32" fmla="*/ 82 w 187"/>
                <a:gd name="T33" fmla="*/ 122 h 204"/>
                <a:gd name="T34" fmla="*/ 76 w 187"/>
                <a:gd name="T35" fmla="*/ 127 h 204"/>
                <a:gd name="T36" fmla="*/ 68 w 187"/>
                <a:gd name="T37" fmla="*/ 136 h 204"/>
                <a:gd name="T38" fmla="*/ 59 w 187"/>
                <a:gd name="T39" fmla="*/ 148 h 204"/>
                <a:gd name="T40" fmla="*/ 50 w 187"/>
                <a:gd name="T41" fmla="*/ 161 h 204"/>
                <a:gd name="T42" fmla="*/ 40 w 187"/>
                <a:gd name="T43" fmla="*/ 175 h 204"/>
                <a:gd name="T44" fmla="*/ 28 w 187"/>
                <a:gd name="T45" fmla="*/ 187 h 204"/>
                <a:gd name="T46" fmla="*/ 14 w 187"/>
                <a:gd name="T47" fmla="*/ 198 h 204"/>
                <a:gd name="T48" fmla="*/ 0 w 187"/>
                <a:gd name="T49" fmla="*/ 204 h 204"/>
                <a:gd name="T50" fmla="*/ 20 w 187"/>
                <a:gd name="T51" fmla="*/ 203 h 204"/>
                <a:gd name="T52" fmla="*/ 40 w 187"/>
                <a:gd name="T53" fmla="*/ 200 h 204"/>
                <a:gd name="T54" fmla="*/ 58 w 187"/>
                <a:gd name="T55" fmla="*/ 195 h 204"/>
                <a:gd name="T56" fmla="*/ 74 w 187"/>
                <a:gd name="T57" fmla="*/ 187 h 204"/>
                <a:gd name="T58" fmla="*/ 91 w 187"/>
                <a:gd name="T59" fmla="*/ 178 h 204"/>
                <a:gd name="T60" fmla="*/ 108 w 187"/>
                <a:gd name="T61" fmla="*/ 164 h 204"/>
                <a:gd name="T62" fmla="*/ 125 w 187"/>
                <a:gd name="T63" fmla="*/ 145 h 204"/>
                <a:gd name="T64" fmla="*/ 144 w 187"/>
                <a:gd name="T65" fmla="*/ 124 h 204"/>
                <a:gd name="T66" fmla="*/ 152 w 187"/>
                <a:gd name="T67" fmla="*/ 111 h 204"/>
                <a:gd name="T68" fmla="*/ 161 w 187"/>
                <a:gd name="T69" fmla="*/ 100 h 204"/>
                <a:gd name="T70" fmla="*/ 167 w 187"/>
                <a:gd name="T71" fmla="*/ 90 h 204"/>
                <a:gd name="T72" fmla="*/ 173 w 187"/>
                <a:gd name="T73" fmla="*/ 79 h 204"/>
                <a:gd name="T74" fmla="*/ 178 w 187"/>
                <a:gd name="T75" fmla="*/ 69 h 204"/>
                <a:gd name="T76" fmla="*/ 182 w 187"/>
                <a:gd name="T77" fmla="*/ 60 h 204"/>
                <a:gd name="T78" fmla="*/ 185 w 187"/>
                <a:gd name="T79" fmla="*/ 54 h 204"/>
                <a:gd name="T80" fmla="*/ 187 w 187"/>
                <a:gd name="T81" fmla="*/ 48 h 204"/>
                <a:gd name="T82" fmla="*/ 174 w 187"/>
                <a:gd name="T83" fmla="*/ 60 h 204"/>
                <a:gd name="T84" fmla="*/ 161 w 187"/>
                <a:gd name="T85" fmla="*/ 68 h 204"/>
                <a:gd name="T86" fmla="*/ 146 w 187"/>
                <a:gd name="T87" fmla="*/ 69 h 204"/>
                <a:gd name="T88" fmla="*/ 133 w 187"/>
                <a:gd name="T89" fmla="*/ 65 h 204"/>
                <a:gd name="T90" fmla="*/ 121 w 187"/>
                <a:gd name="T91" fmla="*/ 57 h 204"/>
                <a:gd name="T92" fmla="*/ 113 w 187"/>
                <a:gd name="T93" fmla="*/ 43 h 204"/>
                <a:gd name="T94" fmla="*/ 107 w 187"/>
                <a:gd name="T95" fmla="*/ 24 h 204"/>
                <a:gd name="T96" fmla="*/ 104 w 187"/>
                <a:gd name="T97" fmla="*/ 0 h 2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7"/>
                <a:gd name="T148" fmla="*/ 0 h 204"/>
                <a:gd name="T149" fmla="*/ 187 w 187"/>
                <a:gd name="T150" fmla="*/ 204 h 20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7" h="204">
                  <a:moveTo>
                    <a:pt x="104" y="0"/>
                  </a:moveTo>
                  <a:lnTo>
                    <a:pt x="90" y="10"/>
                  </a:lnTo>
                  <a:lnTo>
                    <a:pt x="84" y="24"/>
                  </a:lnTo>
                  <a:lnTo>
                    <a:pt x="84" y="40"/>
                  </a:lnTo>
                  <a:lnTo>
                    <a:pt x="89" y="57"/>
                  </a:lnTo>
                  <a:lnTo>
                    <a:pt x="98" y="74"/>
                  </a:lnTo>
                  <a:lnTo>
                    <a:pt x="109" y="90"/>
                  </a:lnTo>
                  <a:lnTo>
                    <a:pt x="122" y="102"/>
                  </a:lnTo>
                  <a:lnTo>
                    <a:pt x="134" y="110"/>
                  </a:lnTo>
                  <a:lnTo>
                    <a:pt x="127" y="113"/>
                  </a:lnTo>
                  <a:lnTo>
                    <a:pt x="120" y="114"/>
                  </a:lnTo>
                  <a:lnTo>
                    <a:pt x="113" y="116"/>
                  </a:lnTo>
                  <a:lnTo>
                    <a:pt x="107" y="117"/>
                  </a:lnTo>
                  <a:lnTo>
                    <a:pt x="100" y="117"/>
                  </a:lnTo>
                  <a:lnTo>
                    <a:pt x="94" y="119"/>
                  </a:lnTo>
                  <a:lnTo>
                    <a:pt x="88" y="121"/>
                  </a:lnTo>
                  <a:lnTo>
                    <a:pt x="82" y="122"/>
                  </a:lnTo>
                  <a:lnTo>
                    <a:pt x="76" y="127"/>
                  </a:lnTo>
                  <a:lnTo>
                    <a:pt x="68" y="136"/>
                  </a:lnTo>
                  <a:lnTo>
                    <a:pt x="59" y="148"/>
                  </a:lnTo>
                  <a:lnTo>
                    <a:pt x="50" y="161"/>
                  </a:lnTo>
                  <a:lnTo>
                    <a:pt x="40" y="175"/>
                  </a:lnTo>
                  <a:lnTo>
                    <a:pt x="28" y="187"/>
                  </a:lnTo>
                  <a:lnTo>
                    <a:pt x="14" y="198"/>
                  </a:lnTo>
                  <a:lnTo>
                    <a:pt x="0" y="204"/>
                  </a:lnTo>
                  <a:lnTo>
                    <a:pt x="20" y="203"/>
                  </a:lnTo>
                  <a:lnTo>
                    <a:pt x="40" y="200"/>
                  </a:lnTo>
                  <a:lnTo>
                    <a:pt x="58" y="195"/>
                  </a:lnTo>
                  <a:lnTo>
                    <a:pt x="74" y="187"/>
                  </a:lnTo>
                  <a:lnTo>
                    <a:pt x="91" y="178"/>
                  </a:lnTo>
                  <a:lnTo>
                    <a:pt x="108" y="164"/>
                  </a:lnTo>
                  <a:lnTo>
                    <a:pt x="125" y="145"/>
                  </a:lnTo>
                  <a:lnTo>
                    <a:pt x="144" y="124"/>
                  </a:lnTo>
                  <a:lnTo>
                    <a:pt x="152" y="111"/>
                  </a:lnTo>
                  <a:lnTo>
                    <a:pt x="161" y="100"/>
                  </a:lnTo>
                  <a:lnTo>
                    <a:pt x="167" y="90"/>
                  </a:lnTo>
                  <a:lnTo>
                    <a:pt x="173" y="79"/>
                  </a:lnTo>
                  <a:lnTo>
                    <a:pt x="178" y="69"/>
                  </a:lnTo>
                  <a:lnTo>
                    <a:pt x="182" y="60"/>
                  </a:lnTo>
                  <a:lnTo>
                    <a:pt x="185" y="54"/>
                  </a:lnTo>
                  <a:lnTo>
                    <a:pt x="187" y="48"/>
                  </a:lnTo>
                  <a:lnTo>
                    <a:pt x="174" y="60"/>
                  </a:lnTo>
                  <a:lnTo>
                    <a:pt x="161" y="68"/>
                  </a:lnTo>
                  <a:lnTo>
                    <a:pt x="146" y="69"/>
                  </a:lnTo>
                  <a:lnTo>
                    <a:pt x="133" y="65"/>
                  </a:lnTo>
                  <a:lnTo>
                    <a:pt x="121" y="57"/>
                  </a:lnTo>
                  <a:lnTo>
                    <a:pt x="113" y="43"/>
                  </a:lnTo>
                  <a:lnTo>
                    <a:pt x="107" y="24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62"/>
            <p:cNvSpPr>
              <a:spLocks/>
            </p:cNvSpPr>
            <p:nvPr/>
          </p:nvSpPr>
          <p:spPr bwMode="auto">
            <a:xfrm>
              <a:off x="40" y="3245"/>
              <a:ext cx="172" cy="473"/>
            </a:xfrm>
            <a:custGeom>
              <a:avLst/>
              <a:gdLst>
                <a:gd name="T0" fmla="*/ 81 w 172"/>
                <a:gd name="T1" fmla="*/ 0 h 473"/>
                <a:gd name="T2" fmla="*/ 67 w 172"/>
                <a:gd name="T3" fmla="*/ 7 h 473"/>
                <a:gd name="T4" fmla="*/ 52 w 172"/>
                <a:gd name="T5" fmla="*/ 21 h 473"/>
                <a:gd name="T6" fmla="*/ 38 w 172"/>
                <a:gd name="T7" fmla="*/ 39 h 473"/>
                <a:gd name="T8" fmla="*/ 25 w 172"/>
                <a:gd name="T9" fmla="*/ 64 h 473"/>
                <a:gd name="T10" fmla="*/ 14 w 172"/>
                <a:gd name="T11" fmla="*/ 93 h 473"/>
                <a:gd name="T12" fmla="*/ 6 w 172"/>
                <a:gd name="T13" fmla="*/ 126 h 473"/>
                <a:gd name="T14" fmla="*/ 1 w 172"/>
                <a:gd name="T15" fmla="*/ 163 h 473"/>
                <a:gd name="T16" fmla="*/ 0 w 172"/>
                <a:gd name="T17" fmla="*/ 204 h 473"/>
                <a:gd name="T18" fmla="*/ 7 w 172"/>
                <a:gd name="T19" fmla="*/ 259 h 473"/>
                <a:gd name="T20" fmla="*/ 20 w 172"/>
                <a:gd name="T21" fmla="*/ 311 h 473"/>
                <a:gd name="T22" fmla="*/ 38 w 172"/>
                <a:gd name="T23" fmla="*/ 356 h 473"/>
                <a:gd name="T24" fmla="*/ 61 w 172"/>
                <a:gd name="T25" fmla="*/ 393 h 473"/>
                <a:gd name="T26" fmla="*/ 87 w 172"/>
                <a:gd name="T27" fmla="*/ 424 h 473"/>
                <a:gd name="T28" fmla="*/ 115 w 172"/>
                <a:gd name="T29" fmla="*/ 447 h 473"/>
                <a:gd name="T30" fmla="*/ 144 w 172"/>
                <a:gd name="T31" fmla="*/ 464 h 473"/>
                <a:gd name="T32" fmla="*/ 172 w 172"/>
                <a:gd name="T33" fmla="*/ 473 h 473"/>
                <a:gd name="T34" fmla="*/ 153 w 172"/>
                <a:gd name="T35" fmla="*/ 459 h 473"/>
                <a:gd name="T36" fmla="*/ 133 w 172"/>
                <a:gd name="T37" fmla="*/ 444 h 473"/>
                <a:gd name="T38" fmla="*/ 114 w 172"/>
                <a:gd name="T39" fmla="*/ 428 h 473"/>
                <a:gd name="T40" fmla="*/ 96 w 172"/>
                <a:gd name="T41" fmla="*/ 410 h 473"/>
                <a:gd name="T42" fmla="*/ 78 w 172"/>
                <a:gd name="T43" fmla="*/ 390 h 473"/>
                <a:gd name="T44" fmla="*/ 63 w 172"/>
                <a:gd name="T45" fmla="*/ 363 h 473"/>
                <a:gd name="T46" fmla="*/ 50 w 172"/>
                <a:gd name="T47" fmla="*/ 331 h 473"/>
                <a:gd name="T48" fmla="*/ 40 w 172"/>
                <a:gd name="T49" fmla="*/ 292 h 473"/>
                <a:gd name="T50" fmla="*/ 34 w 172"/>
                <a:gd name="T51" fmla="*/ 245 h 473"/>
                <a:gd name="T52" fmla="*/ 36 w 172"/>
                <a:gd name="T53" fmla="*/ 236 h 473"/>
                <a:gd name="T54" fmla="*/ 37 w 172"/>
                <a:gd name="T55" fmla="*/ 230 h 473"/>
                <a:gd name="T56" fmla="*/ 40 w 172"/>
                <a:gd name="T57" fmla="*/ 230 h 473"/>
                <a:gd name="T58" fmla="*/ 46 w 172"/>
                <a:gd name="T59" fmla="*/ 238 h 473"/>
                <a:gd name="T60" fmla="*/ 51 w 172"/>
                <a:gd name="T61" fmla="*/ 244 h 473"/>
                <a:gd name="T62" fmla="*/ 58 w 172"/>
                <a:gd name="T63" fmla="*/ 245 h 473"/>
                <a:gd name="T64" fmla="*/ 68 w 172"/>
                <a:gd name="T65" fmla="*/ 245 h 473"/>
                <a:gd name="T66" fmla="*/ 78 w 172"/>
                <a:gd name="T67" fmla="*/ 241 h 473"/>
                <a:gd name="T68" fmla="*/ 86 w 172"/>
                <a:gd name="T69" fmla="*/ 231 h 473"/>
                <a:gd name="T70" fmla="*/ 93 w 172"/>
                <a:gd name="T71" fmla="*/ 218 h 473"/>
                <a:gd name="T72" fmla="*/ 98 w 172"/>
                <a:gd name="T73" fmla="*/ 200 h 473"/>
                <a:gd name="T74" fmla="*/ 100 w 172"/>
                <a:gd name="T75" fmla="*/ 179 h 473"/>
                <a:gd name="T76" fmla="*/ 98 w 172"/>
                <a:gd name="T77" fmla="*/ 157 h 473"/>
                <a:gd name="T78" fmla="*/ 93 w 172"/>
                <a:gd name="T79" fmla="*/ 140 h 473"/>
                <a:gd name="T80" fmla="*/ 86 w 172"/>
                <a:gd name="T81" fmla="*/ 126 h 473"/>
                <a:gd name="T82" fmla="*/ 78 w 172"/>
                <a:gd name="T83" fmla="*/ 118 h 473"/>
                <a:gd name="T84" fmla="*/ 69 w 172"/>
                <a:gd name="T85" fmla="*/ 115 h 473"/>
                <a:gd name="T86" fmla="*/ 61 w 172"/>
                <a:gd name="T87" fmla="*/ 117 h 473"/>
                <a:gd name="T88" fmla="*/ 55 w 172"/>
                <a:gd name="T89" fmla="*/ 123 h 473"/>
                <a:gd name="T90" fmla="*/ 52 w 172"/>
                <a:gd name="T91" fmla="*/ 135 h 473"/>
                <a:gd name="T92" fmla="*/ 50 w 172"/>
                <a:gd name="T93" fmla="*/ 143 h 473"/>
                <a:gd name="T94" fmla="*/ 48 w 172"/>
                <a:gd name="T95" fmla="*/ 146 h 473"/>
                <a:gd name="T96" fmla="*/ 45 w 172"/>
                <a:gd name="T97" fmla="*/ 145 h 473"/>
                <a:gd name="T98" fmla="*/ 38 w 172"/>
                <a:gd name="T99" fmla="*/ 138 h 473"/>
                <a:gd name="T100" fmla="*/ 38 w 172"/>
                <a:gd name="T101" fmla="*/ 124 h 473"/>
                <a:gd name="T102" fmla="*/ 38 w 172"/>
                <a:gd name="T103" fmla="*/ 111 h 473"/>
                <a:gd name="T104" fmla="*/ 39 w 172"/>
                <a:gd name="T105" fmla="*/ 95 h 473"/>
                <a:gd name="T106" fmla="*/ 42 w 172"/>
                <a:gd name="T107" fmla="*/ 78 h 473"/>
                <a:gd name="T108" fmla="*/ 46 w 172"/>
                <a:gd name="T109" fmla="*/ 61 h 473"/>
                <a:gd name="T110" fmla="*/ 54 w 172"/>
                <a:gd name="T111" fmla="*/ 42 h 473"/>
                <a:gd name="T112" fmla="*/ 66 w 172"/>
                <a:gd name="T113" fmla="*/ 22 h 473"/>
                <a:gd name="T114" fmla="*/ 81 w 172"/>
                <a:gd name="T115" fmla="*/ 0 h 47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2"/>
                <a:gd name="T175" fmla="*/ 0 h 473"/>
                <a:gd name="T176" fmla="*/ 172 w 172"/>
                <a:gd name="T177" fmla="*/ 473 h 47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2" h="473">
                  <a:moveTo>
                    <a:pt x="81" y="0"/>
                  </a:moveTo>
                  <a:lnTo>
                    <a:pt x="67" y="7"/>
                  </a:lnTo>
                  <a:lnTo>
                    <a:pt x="52" y="21"/>
                  </a:lnTo>
                  <a:lnTo>
                    <a:pt x="38" y="39"/>
                  </a:lnTo>
                  <a:lnTo>
                    <a:pt x="25" y="64"/>
                  </a:lnTo>
                  <a:lnTo>
                    <a:pt x="14" y="93"/>
                  </a:lnTo>
                  <a:lnTo>
                    <a:pt x="6" y="126"/>
                  </a:lnTo>
                  <a:lnTo>
                    <a:pt x="1" y="163"/>
                  </a:lnTo>
                  <a:lnTo>
                    <a:pt x="0" y="204"/>
                  </a:lnTo>
                  <a:lnTo>
                    <a:pt x="7" y="259"/>
                  </a:lnTo>
                  <a:lnTo>
                    <a:pt x="20" y="311"/>
                  </a:lnTo>
                  <a:lnTo>
                    <a:pt x="38" y="356"/>
                  </a:lnTo>
                  <a:lnTo>
                    <a:pt x="61" y="393"/>
                  </a:lnTo>
                  <a:lnTo>
                    <a:pt x="87" y="424"/>
                  </a:lnTo>
                  <a:lnTo>
                    <a:pt x="115" y="447"/>
                  </a:lnTo>
                  <a:lnTo>
                    <a:pt x="144" y="464"/>
                  </a:lnTo>
                  <a:lnTo>
                    <a:pt x="172" y="473"/>
                  </a:lnTo>
                  <a:lnTo>
                    <a:pt x="153" y="459"/>
                  </a:lnTo>
                  <a:lnTo>
                    <a:pt x="133" y="444"/>
                  </a:lnTo>
                  <a:lnTo>
                    <a:pt x="114" y="428"/>
                  </a:lnTo>
                  <a:lnTo>
                    <a:pt x="96" y="410"/>
                  </a:lnTo>
                  <a:lnTo>
                    <a:pt x="78" y="390"/>
                  </a:lnTo>
                  <a:lnTo>
                    <a:pt x="63" y="363"/>
                  </a:lnTo>
                  <a:lnTo>
                    <a:pt x="50" y="331"/>
                  </a:lnTo>
                  <a:lnTo>
                    <a:pt x="40" y="292"/>
                  </a:lnTo>
                  <a:lnTo>
                    <a:pt x="34" y="245"/>
                  </a:lnTo>
                  <a:lnTo>
                    <a:pt x="36" y="236"/>
                  </a:lnTo>
                  <a:lnTo>
                    <a:pt x="37" y="230"/>
                  </a:lnTo>
                  <a:lnTo>
                    <a:pt x="40" y="230"/>
                  </a:lnTo>
                  <a:lnTo>
                    <a:pt x="46" y="238"/>
                  </a:lnTo>
                  <a:lnTo>
                    <a:pt x="51" y="244"/>
                  </a:lnTo>
                  <a:lnTo>
                    <a:pt x="58" y="245"/>
                  </a:lnTo>
                  <a:lnTo>
                    <a:pt x="68" y="245"/>
                  </a:lnTo>
                  <a:lnTo>
                    <a:pt x="78" y="241"/>
                  </a:lnTo>
                  <a:lnTo>
                    <a:pt x="86" y="231"/>
                  </a:lnTo>
                  <a:lnTo>
                    <a:pt x="93" y="218"/>
                  </a:lnTo>
                  <a:lnTo>
                    <a:pt x="98" y="200"/>
                  </a:lnTo>
                  <a:lnTo>
                    <a:pt x="100" y="179"/>
                  </a:lnTo>
                  <a:lnTo>
                    <a:pt x="98" y="157"/>
                  </a:lnTo>
                  <a:lnTo>
                    <a:pt x="93" y="140"/>
                  </a:lnTo>
                  <a:lnTo>
                    <a:pt x="86" y="126"/>
                  </a:lnTo>
                  <a:lnTo>
                    <a:pt x="78" y="118"/>
                  </a:lnTo>
                  <a:lnTo>
                    <a:pt x="69" y="115"/>
                  </a:lnTo>
                  <a:lnTo>
                    <a:pt x="61" y="117"/>
                  </a:lnTo>
                  <a:lnTo>
                    <a:pt x="55" y="123"/>
                  </a:lnTo>
                  <a:lnTo>
                    <a:pt x="52" y="135"/>
                  </a:lnTo>
                  <a:lnTo>
                    <a:pt x="50" y="143"/>
                  </a:lnTo>
                  <a:lnTo>
                    <a:pt x="48" y="146"/>
                  </a:lnTo>
                  <a:lnTo>
                    <a:pt x="45" y="145"/>
                  </a:lnTo>
                  <a:lnTo>
                    <a:pt x="38" y="138"/>
                  </a:lnTo>
                  <a:lnTo>
                    <a:pt x="38" y="124"/>
                  </a:lnTo>
                  <a:lnTo>
                    <a:pt x="38" y="111"/>
                  </a:lnTo>
                  <a:lnTo>
                    <a:pt x="39" y="95"/>
                  </a:lnTo>
                  <a:lnTo>
                    <a:pt x="42" y="78"/>
                  </a:lnTo>
                  <a:lnTo>
                    <a:pt x="46" y="61"/>
                  </a:lnTo>
                  <a:lnTo>
                    <a:pt x="54" y="42"/>
                  </a:lnTo>
                  <a:lnTo>
                    <a:pt x="66" y="22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auto">
            <a:xfrm>
              <a:off x="247" y="3861"/>
              <a:ext cx="106" cy="136"/>
            </a:xfrm>
            <a:custGeom>
              <a:avLst/>
              <a:gdLst>
                <a:gd name="T0" fmla="*/ 10 w 106"/>
                <a:gd name="T1" fmla="*/ 124 h 136"/>
                <a:gd name="T2" fmla="*/ 17 w 106"/>
                <a:gd name="T3" fmla="*/ 132 h 136"/>
                <a:gd name="T4" fmla="*/ 24 w 106"/>
                <a:gd name="T5" fmla="*/ 136 h 136"/>
                <a:gd name="T6" fmla="*/ 33 w 106"/>
                <a:gd name="T7" fmla="*/ 136 h 136"/>
                <a:gd name="T8" fmla="*/ 40 w 106"/>
                <a:gd name="T9" fmla="*/ 133 h 136"/>
                <a:gd name="T10" fmla="*/ 47 w 106"/>
                <a:gd name="T11" fmla="*/ 127 h 136"/>
                <a:gd name="T12" fmla="*/ 54 w 106"/>
                <a:gd name="T13" fmla="*/ 118 h 136"/>
                <a:gd name="T14" fmla="*/ 60 w 106"/>
                <a:gd name="T15" fmla="*/ 105 h 136"/>
                <a:gd name="T16" fmla="*/ 66 w 106"/>
                <a:gd name="T17" fmla="*/ 90 h 136"/>
                <a:gd name="T18" fmla="*/ 72 w 106"/>
                <a:gd name="T19" fmla="*/ 74 h 136"/>
                <a:gd name="T20" fmla="*/ 78 w 106"/>
                <a:gd name="T21" fmla="*/ 59 h 136"/>
                <a:gd name="T22" fmla="*/ 84 w 106"/>
                <a:gd name="T23" fmla="*/ 45 h 136"/>
                <a:gd name="T24" fmla="*/ 92 w 106"/>
                <a:gd name="T25" fmla="*/ 31 h 136"/>
                <a:gd name="T26" fmla="*/ 96 w 106"/>
                <a:gd name="T27" fmla="*/ 19 h 136"/>
                <a:gd name="T28" fmla="*/ 101 w 106"/>
                <a:gd name="T29" fmla="*/ 9 h 136"/>
                <a:gd name="T30" fmla="*/ 105 w 106"/>
                <a:gd name="T31" fmla="*/ 2 h 136"/>
                <a:gd name="T32" fmla="*/ 106 w 106"/>
                <a:gd name="T33" fmla="*/ 0 h 136"/>
                <a:gd name="T34" fmla="*/ 105 w 106"/>
                <a:gd name="T35" fmla="*/ 2 h 136"/>
                <a:gd name="T36" fmla="*/ 99 w 106"/>
                <a:gd name="T37" fmla="*/ 6 h 136"/>
                <a:gd name="T38" fmla="*/ 92 w 106"/>
                <a:gd name="T39" fmla="*/ 12 h 136"/>
                <a:gd name="T40" fmla="*/ 82 w 106"/>
                <a:gd name="T41" fmla="*/ 19 h 136"/>
                <a:gd name="T42" fmla="*/ 71 w 106"/>
                <a:gd name="T43" fmla="*/ 28 h 136"/>
                <a:gd name="T44" fmla="*/ 60 w 106"/>
                <a:gd name="T45" fmla="*/ 36 h 136"/>
                <a:gd name="T46" fmla="*/ 48 w 106"/>
                <a:gd name="T47" fmla="*/ 43 h 136"/>
                <a:gd name="T48" fmla="*/ 36 w 106"/>
                <a:gd name="T49" fmla="*/ 51 h 136"/>
                <a:gd name="T50" fmla="*/ 24 w 106"/>
                <a:gd name="T51" fmla="*/ 59 h 136"/>
                <a:gd name="T52" fmla="*/ 15 w 106"/>
                <a:gd name="T53" fmla="*/ 67 h 136"/>
                <a:gd name="T54" fmla="*/ 8 w 106"/>
                <a:gd name="T55" fmla="*/ 76 h 136"/>
                <a:gd name="T56" fmla="*/ 3 w 106"/>
                <a:gd name="T57" fmla="*/ 85 h 136"/>
                <a:gd name="T58" fmla="*/ 0 w 106"/>
                <a:gd name="T59" fmla="*/ 96 h 136"/>
                <a:gd name="T60" fmla="*/ 0 w 106"/>
                <a:gd name="T61" fmla="*/ 105 h 136"/>
                <a:gd name="T62" fmla="*/ 4 w 106"/>
                <a:gd name="T63" fmla="*/ 115 h 136"/>
                <a:gd name="T64" fmla="*/ 10 w 106"/>
                <a:gd name="T65" fmla="*/ 124 h 1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136"/>
                <a:gd name="T101" fmla="*/ 106 w 106"/>
                <a:gd name="T102" fmla="*/ 136 h 1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136">
                  <a:moveTo>
                    <a:pt x="10" y="124"/>
                  </a:moveTo>
                  <a:lnTo>
                    <a:pt x="17" y="132"/>
                  </a:lnTo>
                  <a:lnTo>
                    <a:pt x="24" y="136"/>
                  </a:lnTo>
                  <a:lnTo>
                    <a:pt x="33" y="136"/>
                  </a:lnTo>
                  <a:lnTo>
                    <a:pt x="40" y="133"/>
                  </a:lnTo>
                  <a:lnTo>
                    <a:pt x="47" y="127"/>
                  </a:lnTo>
                  <a:lnTo>
                    <a:pt x="54" y="118"/>
                  </a:lnTo>
                  <a:lnTo>
                    <a:pt x="60" y="105"/>
                  </a:lnTo>
                  <a:lnTo>
                    <a:pt x="66" y="90"/>
                  </a:lnTo>
                  <a:lnTo>
                    <a:pt x="72" y="74"/>
                  </a:lnTo>
                  <a:lnTo>
                    <a:pt x="78" y="59"/>
                  </a:lnTo>
                  <a:lnTo>
                    <a:pt x="84" y="45"/>
                  </a:lnTo>
                  <a:lnTo>
                    <a:pt x="92" y="31"/>
                  </a:lnTo>
                  <a:lnTo>
                    <a:pt x="96" y="19"/>
                  </a:lnTo>
                  <a:lnTo>
                    <a:pt x="101" y="9"/>
                  </a:lnTo>
                  <a:lnTo>
                    <a:pt x="105" y="2"/>
                  </a:lnTo>
                  <a:lnTo>
                    <a:pt x="106" y="0"/>
                  </a:lnTo>
                  <a:lnTo>
                    <a:pt x="105" y="2"/>
                  </a:lnTo>
                  <a:lnTo>
                    <a:pt x="99" y="6"/>
                  </a:lnTo>
                  <a:lnTo>
                    <a:pt x="92" y="12"/>
                  </a:lnTo>
                  <a:lnTo>
                    <a:pt x="82" y="19"/>
                  </a:lnTo>
                  <a:lnTo>
                    <a:pt x="71" y="28"/>
                  </a:lnTo>
                  <a:lnTo>
                    <a:pt x="60" y="36"/>
                  </a:lnTo>
                  <a:lnTo>
                    <a:pt x="48" y="43"/>
                  </a:lnTo>
                  <a:lnTo>
                    <a:pt x="36" y="51"/>
                  </a:lnTo>
                  <a:lnTo>
                    <a:pt x="24" y="59"/>
                  </a:lnTo>
                  <a:lnTo>
                    <a:pt x="15" y="67"/>
                  </a:lnTo>
                  <a:lnTo>
                    <a:pt x="8" y="76"/>
                  </a:lnTo>
                  <a:lnTo>
                    <a:pt x="3" y="85"/>
                  </a:lnTo>
                  <a:lnTo>
                    <a:pt x="0" y="96"/>
                  </a:lnTo>
                  <a:lnTo>
                    <a:pt x="0" y="105"/>
                  </a:lnTo>
                  <a:lnTo>
                    <a:pt x="4" y="115"/>
                  </a:lnTo>
                  <a:lnTo>
                    <a:pt x="10" y="124"/>
                  </a:lnTo>
                  <a:close/>
                </a:path>
              </a:pathLst>
            </a:custGeom>
            <a:solidFill>
              <a:srgbClr val="A0A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auto">
            <a:xfrm>
              <a:off x="49" y="3810"/>
              <a:ext cx="344" cy="443"/>
            </a:xfrm>
            <a:custGeom>
              <a:avLst/>
              <a:gdLst>
                <a:gd name="T0" fmla="*/ 99 w 344"/>
                <a:gd name="T1" fmla="*/ 203 h 443"/>
                <a:gd name="T2" fmla="*/ 78 w 344"/>
                <a:gd name="T3" fmla="*/ 209 h 443"/>
                <a:gd name="T4" fmla="*/ 59 w 344"/>
                <a:gd name="T5" fmla="*/ 231 h 443"/>
                <a:gd name="T6" fmla="*/ 43 w 344"/>
                <a:gd name="T7" fmla="*/ 276 h 443"/>
                <a:gd name="T8" fmla="*/ 35 w 344"/>
                <a:gd name="T9" fmla="*/ 344 h 443"/>
                <a:gd name="T10" fmla="*/ 23 w 344"/>
                <a:gd name="T11" fmla="*/ 394 h 443"/>
                <a:gd name="T12" fmla="*/ 11 w 344"/>
                <a:gd name="T13" fmla="*/ 423 h 443"/>
                <a:gd name="T14" fmla="*/ 1 w 344"/>
                <a:gd name="T15" fmla="*/ 439 h 443"/>
                <a:gd name="T16" fmla="*/ 4 w 344"/>
                <a:gd name="T17" fmla="*/ 442 h 443"/>
                <a:gd name="T18" fmla="*/ 16 w 344"/>
                <a:gd name="T19" fmla="*/ 429 h 443"/>
                <a:gd name="T20" fmla="*/ 39 w 344"/>
                <a:gd name="T21" fmla="*/ 414 h 443"/>
                <a:gd name="T22" fmla="*/ 77 w 344"/>
                <a:gd name="T23" fmla="*/ 398 h 443"/>
                <a:gd name="T24" fmla="*/ 130 w 344"/>
                <a:gd name="T25" fmla="*/ 388 h 443"/>
                <a:gd name="T26" fmla="*/ 165 w 344"/>
                <a:gd name="T27" fmla="*/ 367 h 443"/>
                <a:gd name="T28" fmla="*/ 181 w 344"/>
                <a:gd name="T29" fmla="*/ 343 h 443"/>
                <a:gd name="T30" fmla="*/ 186 w 344"/>
                <a:gd name="T31" fmla="*/ 316 h 443"/>
                <a:gd name="T32" fmla="*/ 190 w 344"/>
                <a:gd name="T33" fmla="*/ 291 h 443"/>
                <a:gd name="T34" fmla="*/ 203 w 344"/>
                <a:gd name="T35" fmla="*/ 294 h 443"/>
                <a:gd name="T36" fmla="*/ 206 w 344"/>
                <a:gd name="T37" fmla="*/ 313 h 443"/>
                <a:gd name="T38" fmla="*/ 209 w 344"/>
                <a:gd name="T39" fmla="*/ 333 h 443"/>
                <a:gd name="T40" fmla="*/ 221 w 344"/>
                <a:gd name="T41" fmla="*/ 355 h 443"/>
                <a:gd name="T42" fmla="*/ 246 w 344"/>
                <a:gd name="T43" fmla="*/ 372 h 443"/>
                <a:gd name="T44" fmla="*/ 285 w 344"/>
                <a:gd name="T45" fmla="*/ 374 h 443"/>
                <a:gd name="T46" fmla="*/ 314 w 344"/>
                <a:gd name="T47" fmla="*/ 356 h 443"/>
                <a:gd name="T48" fmla="*/ 330 w 344"/>
                <a:gd name="T49" fmla="*/ 324 h 443"/>
                <a:gd name="T50" fmla="*/ 340 w 344"/>
                <a:gd name="T51" fmla="*/ 285 h 443"/>
                <a:gd name="T52" fmla="*/ 327 w 344"/>
                <a:gd name="T53" fmla="*/ 284 h 443"/>
                <a:gd name="T54" fmla="*/ 291 w 344"/>
                <a:gd name="T55" fmla="*/ 288 h 443"/>
                <a:gd name="T56" fmla="*/ 262 w 344"/>
                <a:gd name="T57" fmla="*/ 262 h 443"/>
                <a:gd name="T58" fmla="*/ 251 w 344"/>
                <a:gd name="T59" fmla="*/ 220 h 443"/>
                <a:gd name="T60" fmla="*/ 250 w 344"/>
                <a:gd name="T61" fmla="*/ 201 h 443"/>
                <a:gd name="T62" fmla="*/ 237 w 344"/>
                <a:gd name="T63" fmla="*/ 205 h 443"/>
                <a:gd name="T64" fmla="*/ 221 w 344"/>
                <a:gd name="T65" fmla="*/ 201 h 443"/>
                <a:gd name="T66" fmla="*/ 207 w 344"/>
                <a:gd name="T67" fmla="*/ 192 h 443"/>
                <a:gd name="T68" fmla="*/ 190 w 344"/>
                <a:gd name="T69" fmla="*/ 169 h 443"/>
                <a:gd name="T70" fmla="*/ 186 w 344"/>
                <a:gd name="T71" fmla="*/ 129 h 443"/>
                <a:gd name="T72" fmla="*/ 173 w 344"/>
                <a:gd name="T73" fmla="*/ 121 h 443"/>
                <a:gd name="T74" fmla="*/ 141 w 344"/>
                <a:gd name="T75" fmla="*/ 105 h 443"/>
                <a:gd name="T76" fmla="*/ 120 w 344"/>
                <a:gd name="T77" fmla="*/ 68 h 443"/>
                <a:gd name="T78" fmla="*/ 124 w 344"/>
                <a:gd name="T79" fmla="*/ 22 h 443"/>
                <a:gd name="T80" fmla="*/ 123 w 344"/>
                <a:gd name="T81" fmla="*/ 5 h 443"/>
                <a:gd name="T82" fmla="*/ 93 w 344"/>
                <a:gd name="T83" fmla="*/ 17 h 443"/>
                <a:gd name="T84" fmla="*/ 67 w 344"/>
                <a:gd name="T85" fmla="*/ 39 h 443"/>
                <a:gd name="T86" fmla="*/ 54 w 344"/>
                <a:gd name="T87" fmla="*/ 76 h 443"/>
                <a:gd name="T88" fmla="*/ 55 w 344"/>
                <a:gd name="T89" fmla="*/ 125 h 443"/>
                <a:gd name="T90" fmla="*/ 69 w 344"/>
                <a:gd name="T91" fmla="*/ 158 h 443"/>
                <a:gd name="T92" fmla="*/ 85 w 344"/>
                <a:gd name="T93" fmla="*/ 174 h 443"/>
                <a:gd name="T94" fmla="*/ 101 w 344"/>
                <a:gd name="T95" fmla="*/ 178 h 443"/>
                <a:gd name="T96" fmla="*/ 115 w 344"/>
                <a:gd name="T97" fmla="*/ 181 h 443"/>
                <a:gd name="T98" fmla="*/ 118 w 344"/>
                <a:gd name="T99" fmla="*/ 198 h 44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44"/>
                <a:gd name="T151" fmla="*/ 0 h 443"/>
                <a:gd name="T152" fmla="*/ 344 w 344"/>
                <a:gd name="T153" fmla="*/ 443 h 443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44" h="443">
                  <a:moveTo>
                    <a:pt x="107" y="203"/>
                  </a:moveTo>
                  <a:lnTo>
                    <a:pt x="99" y="203"/>
                  </a:lnTo>
                  <a:lnTo>
                    <a:pt x="89" y="206"/>
                  </a:lnTo>
                  <a:lnTo>
                    <a:pt x="78" y="209"/>
                  </a:lnTo>
                  <a:lnTo>
                    <a:pt x="69" y="217"/>
                  </a:lnTo>
                  <a:lnTo>
                    <a:pt x="59" y="231"/>
                  </a:lnTo>
                  <a:lnTo>
                    <a:pt x="49" y="249"/>
                  </a:lnTo>
                  <a:lnTo>
                    <a:pt x="43" y="276"/>
                  </a:lnTo>
                  <a:lnTo>
                    <a:pt x="39" y="310"/>
                  </a:lnTo>
                  <a:lnTo>
                    <a:pt x="35" y="344"/>
                  </a:lnTo>
                  <a:lnTo>
                    <a:pt x="29" y="372"/>
                  </a:lnTo>
                  <a:lnTo>
                    <a:pt x="23" y="394"/>
                  </a:lnTo>
                  <a:lnTo>
                    <a:pt x="17" y="411"/>
                  </a:lnTo>
                  <a:lnTo>
                    <a:pt x="11" y="423"/>
                  </a:lnTo>
                  <a:lnTo>
                    <a:pt x="5" y="432"/>
                  </a:lnTo>
                  <a:lnTo>
                    <a:pt x="1" y="439"/>
                  </a:lnTo>
                  <a:lnTo>
                    <a:pt x="0" y="443"/>
                  </a:lnTo>
                  <a:lnTo>
                    <a:pt x="4" y="442"/>
                  </a:lnTo>
                  <a:lnTo>
                    <a:pt x="9" y="437"/>
                  </a:lnTo>
                  <a:lnTo>
                    <a:pt x="16" y="429"/>
                  </a:lnTo>
                  <a:lnTo>
                    <a:pt x="25" y="422"/>
                  </a:lnTo>
                  <a:lnTo>
                    <a:pt x="39" y="414"/>
                  </a:lnTo>
                  <a:lnTo>
                    <a:pt x="55" y="406"/>
                  </a:lnTo>
                  <a:lnTo>
                    <a:pt x="77" y="398"/>
                  </a:lnTo>
                  <a:lnTo>
                    <a:pt x="103" y="394"/>
                  </a:lnTo>
                  <a:lnTo>
                    <a:pt x="130" y="388"/>
                  </a:lnTo>
                  <a:lnTo>
                    <a:pt x="150" y="380"/>
                  </a:lnTo>
                  <a:lnTo>
                    <a:pt x="165" y="367"/>
                  </a:lnTo>
                  <a:lnTo>
                    <a:pt x="175" y="355"/>
                  </a:lnTo>
                  <a:lnTo>
                    <a:pt x="181" y="343"/>
                  </a:lnTo>
                  <a:lnTo>
                    <a:pt x="184" y="329"/>
                  </a:lnTo>
                  <a:lnTo>
                    <a:pt x="186" y="316"/>
                  </a:lnTo>
                  <a:lnTo>
                    <a:pt x="186" y="305"/>
                  </a:lnTo>
                  <a:lnTo>
                    <a:pt x="190" y="291"/>
                  </a:lnTo>
                  <a:lnTo>
                    <a:pt x="196" y="288"/>
                  </a:lnTo>
                  <a:lnTo>
                    <a:pt x="203" y="294"/>
                  </a:lnTo>
                  <a:lnTo>
                    <a:pt x="206" y="305"/>
                  </a:lnTo>
                  <a:lnTo>
                    <a:pt x="206" y="313"/>
                  </a:lnTo>
                  <a:lnTo>
                    <a:pt x="207" y="322"/>
                  </a:lnTo>
                  <a:lnTo>
                    <a:pt x="209" y="333"/>
                  </a:lnTo>
                  <a:lnTo>
                    <a:pt x="214" y="344"/>
                  </a:lnTo>
                  <a:lnTo>
                    <a:pt x="221" y="355"/>
                  </a:lnTo>
                  <a:lnTo>
                    <a:pt x="232" y="364"/>
                  </a:lnTo>
                  <a:lnTo>
                    <a:pt x="246" y="372"/>
                  </a:lnTo>
                  <a:lnTo>
                    <a:pt x="266" y="375"/>
                  </a:lnTo>
                  <a:lnTo>
                    <a:pt x="285" y="374"/>
                  </a:lnTo>
                  <a:lnTo>
                    <a:pt x="302" y="367"/>
                  </a:lnTo>
                  <a:lnTo>
                    <a:pt x="314" y="356"/>
                  </a:lnTo>
                  <a:lnTo>
                    <a:pt x="323" y="341"/>
                  </a:lnTo>
                  <a:lnTo>
                    <a:pt x="330" y="324"/>
                  </a:lnTo>
                  <a:lnTo>
                    <a:pt x="336" y="305"/>
                  </a:lnTo>
                  <a:lnTo>
                    <a:pt x="340" y="285"/>
                  </a:lnTo>
                  <a:lnTo>
                    <a:pt x="344" y="265"/>
                  </a:lnTo>
                  <a:lnTo>
                    <a:pt x="327" y="284"/>
                  </a:lnTo>
                  <a:lnTo>
                    <a:pt x="309" y="291"/>
                  </a:lnTo>
                  <a:lnTo>
                    <a:pt x="291" y="288"/>
                  </a:lnTo>
                  <a:lnTo>
                    <a:pt x="275" y="279"/>
                  </a:lnTo>
                  <a:lnTo>
                    <a:pt x="262" y="262"/>
                  </a:lnTo>
                  <a:lnTo>
                    <a:pt x="254" y="242"/>
                  </a:lnTo>
                  <a:lnTo>
                    <a:pt x="251" y="220"/>
                  </a:lnTo>
                  <a:lnTo>
                    <a:pt x="255" y="197"/>
                  </a:lnTo>
                  <a:lnTo>
                    <a:pt x="250" y="201"/>
                  </a:lnTo>
                  <a:lnTo>
                    <a:pt x="244" y="203"/>
                  </a:lnTo>
                  <a:lnTo>
                    <a:pt x="237" y="205"/>
                  </a:lnTo>
                  <a:lnTo>
                    <a:pt x="230" y="203"/>
                  </a:lnTo>
                  <a:lnTo>
                    <a:pt x="221" y="201"/>
                  </a:lnTo>
                  <a:lnTo>
                    <a:pt x="214" y="198"/>
                  </a:lnTo>
                  <a:lnTo>
                    <a:pt x="207" y="192"/>
                  </a:lnTo>
                  <a:lnTo>
                    <a:pt x="200" y="186"/>
                  </a:lnTo>
                  <a:lnTo>
                    <a:pt x="190" y="169"/>
                  </a:lnTo>
                  <a:lnTo>
                    <a:pt x="186" y="147"/>
                  </a:lnTo>
                  <a:lnTo>
                    <a:pt x="186" y="129"/>
                  </a:lnTo>
                  <a:lnTo>
                    <a:pt x="191" y="115"/>
                  </a:lnTo>
                  <a:lnTo>
                    <a:pt x="173" y="121"/>
                  </a:lnTo>
                  <a:lnTo>
                    <a:pt x="156" y="118"/>
                  </a:lnTo>
                  <a:lnTo>
                    <a:pt x="141" y="105"/>
                  </a:lnTo>
                  <a:lnTo>
                    <a:pt x="127" y="90"/>
                  </a:lnTo>
                  <a:lnTo>
                    <a:pt x="120" y="68"/>
                  </a:lnTo>
                  <a:lnTo>
                    <a:pt x="118" y="45"/>
                  </a:lnTo>
                  <a:lnTo>
                    <a:pt x="124" y="22"/>
                  </a:lnTo>
                  <a:lnTo>
                    <a:pt x="138" y="0"/>
                  </a:lnTo>
                  <a:lnTo>
                    <a:pt x="123" y="5"/>
                  </a:lnTo>
                  <a:lnTo>
                    <a:pt x="107" y="9"/>
                  </a:lnTo>
                  <a:lnTo>
                    <a:pt x="93" y="17"/>
                  </a:lnTo>
                  <a:lnTo>
                    <a:pt x="79" y="26"/>
                  </a:lnTo>
                  <a:lnTo>
                    <a:pt x="67" y="39"/>
                  </a:lnTo>
                  <a:lnTo>
                    <a:pt x="59" y="54"/>
                  </a:lnTo>
                  <a:lnTo>
                    <a:pt x="54" y="76"/>
                  </a:lnTo>
                  <a:lnTo>
                    <a:pt x="53" y="101"/>
                  </a:lnTo>
                  <a:lnTo>
                    <a:pt x="55" y="125"/>
                  </a:lnTo>
                  <a:lnTo>
                    <a:pt x="61" y="144"/>
                  </a:lnTo>
                  <a:lnTo>
                    <a:pt x="69" y="158"/>
                  </a:lnTo>
                  <a:lnTo>
                    <a:pt x="77" y="167"/>
                  </a:lnTo>
                  <a:lnTo>
                    <a:pt x="85" y="174"/>
                  </a:lnTo>
                  <a:lnTo>
                    <a:pt x="94" y="177"/>
                  </a:lnTo>
                  <a:lnTo>
                    <a:pt x="101" y="178"/>
                  </a:lnTo>
                  <a:lnTo>
                    <a:pt x="107" y="178"/>
                  </a:lnTo>
                  <a:lnTo>
                    <a:pt x="115" y="181"/>
                  </a:lnTo>
                  <a:lnTo>
                    <a:pt x="120" y="191"/>
                  </a:lnTo>
                  <a:lnTo>
                    <a:pt x="118" y="198"/>
                  </a:lnTo>
                  <a:lnTo>
                    <a:pt x="107" y="203"/>
                  </a:lnTo>
                  <a:close/>
                </a:path>
              </a:pathLst>
            </a:custGeom>
            <a:solidFill>
              <a:srgbClr val="CC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61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752600"/>
            <a:ext cx="2367968" cy="33924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3" name="Прямоугольник 62"/>
          <p:cNvSpPr/>
          <p:nvPr/>
        </p:nvSpPr>
        <p:spPr>
          <a:xfrm>
            <a:off x="4114799" y="2967335"/>
            <a:ext cx="38100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Святослав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4" name="Управляющая кнопка: возврат 63">
            <a:hlinkClick r:id="rId3" action="ppaction://hlinksldjump" highlightClick="1"/>
          </p:cNvPr>
          <p:cNvSpPr/>
          <p:nvPr/>
        </p:nvSpPr>
        <p:spPr>
          <a:xfrm>
            <a:off x="5715000" y="6553200"/>
            <a:ext cx="1828800" cy="3048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304800"/>
            <a:ext cx="82295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О каком историческом деятеле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«Повесть временных лет сообщает»: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0"/>
            <a:ext cx="2352381" cy="3086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048000" y="1676401"/>
            <a:ext cx="56388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«Если повадился волк к овцам, то унесет все стадо. Если не убьют его ,так и этот если не убьем его , то всех нас погубит.»</a:t>
            </a:r>
            <a:endParaRPr lang="ru-RU" sz="36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Picture 11" descr="Рисунок1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47244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657600" y="4800600"/>
            <a:ext cx="32766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Игорь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6629400" y="6477000"/>
            <a:ext cx="2286000" cy="3810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j021028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66800" y="1981201"/>
            <a:ext cx="746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К какому князю были обращены    следующие слова киевлян: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9200" y="2819400"/>
            <a:ext cx="7467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6600"/>
                </a:solidFill>
              </a:rPr>
              <a:t>« </a:t>
            </a:r>
            <a:r>
              <a:rPr lang="ru-RU" sz="2800" b="1" i="1" dirty="0" err="1" smtClean="0">
                <a:solidFill>
                  <a:srgbClr val="006600"/>
                </a:solidFill>
              </a:rPr>
              <a:t>Поиди</a:t>
            </a:r>
            <a:r>
              <a:rPr lang="ru-RU" sz="2800" b="1" i="1" dirty="0" smtClean="0">
                <a:solidFill>
                  <a:srgbClr val="006600"/>
                </a:solidFill>
              </a:rPr>
              <a:t> князь в Киев: ежели не пойдёшь, то знай, что много зла пройдёт. Это не только Путятин двор или сотских, или иудеев пограбят, а ещё нападут на невесту твою и на бояр и на монастыри».</a:t>
            </a:r>
            <a:endParaRPr lang="ru-RU" sz="2800" b="1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021028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7" descr="Владимир Мономах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14400" y="1752600"/>
            <a:ext cx="2286000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038601" y="2967335"/>
            <a:ext cx="3733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Владимиру Мономаху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Управляющая кнопка: возврат 6">
            <a:hlinkClick r:id="rId4" action="ppaction://hlinksldjump" highlightClick="1"/>
          </p:cNvPr>
          <p:cNvSpPr/>
          <p:nvPr/>
        </p:nvSpPr>
        <p:spPr>
          <a:xfrm>
            <a:off x="7010400" y="6400800"/>
            <a:ext cx="2133600" cy="457200"/>
          </a:xfrm>
          <a:prstGeom prst="actionButtonRetur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j021024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95400" y="2362200"/>
            <a:ext cx="723900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Назовите имя известного князя,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который заявил: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«Да будет Киев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матерью городам русским.»</a:t>
            </a:r>
            <a:endParaRPr lang="ru-RU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29200" y="4572000"/>
            <a:ext cx="2362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Олег</a:t>
            </a:r>
            <a:endParaRPr lang="ru-RU" sz="54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6858000" y="6553200"/>
            <a:ext cx="2286000" cy="3048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838200"/>
            <a:ext cx="8229599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Назовите имя известного деятеля.</a:t>
            </a:r>
          </a:p>
          <a:p>
            <a:pPr algn="ctr"/>
            <a:r>
              <a:rPr lang="ru-RU" sz="32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Впервые проводит налоговую реформу</a:t>
            </a:r>
          </a:p>
          <a:p>
            <a:pPr algn="ctr"/>
            <a:r>
              <a:rPr lang="ru-RU" sz="3200" b="1" cap="all" dirty="0" smtClean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и устанавливает места и сроки сбора дани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47799" y="4800600"/>
            <a:ext cx="342900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Ольга</a:t>
            </a:r>
            <a:endParaRPr lang="ru-RU" sz="6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7" name="Picture 7" descr="m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048000"/>
            <a:ext cx="270510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0" y="6400800"/>
            <a:ext cx="2286000" cy="457200"/>
          </a:xfrm>
          <a:prstGeom prst="actionButtonRetur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797</Words>
  <Application>Microsoft Office PowerPoint</Application>
  <PresentationFormat>Экран (4:3)</PresentationFormat>
  <Paragraphs>182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Office Theme</vt:lpstr>
      <vt:lpstr>«Своя игра»  по теме :  «Киевская Русь»</vt:lpstr>
      <vt:lpstr>Презентация PowerPoint</vt:lpstr>
      <vt:lpstr> </vt:lpstr>
      <vt:lpstr>Презентация PowerPoint</vt:lpstr>
      <vt:lpstr> </vt:lpstr>
      <vt:lpstr>Презентация PowerPoint</vt:lpstr>
      <vt:lpstr> </vt:lpstr>
      <vt:lpstr>Презентация PowerPoint</vt:lpstr>
      <vt:lpstr> </vt:lpstr>
      <vt:lpstr> </vt:lpstr>
      <vt:lpstr>Когда произошло крещение  Руси</vt:lpstr>
      <vt:lpstr> </vt:lpstr>
      <vt:lpstr> </vt:lpstr>
      <vt:lpstr>Презентация PowerPoint</vt:lpstr>
      <vt:lpstr> </vt:lpstr>
      <vt:lpstr> </vt:lpstr>
      <vt:lpstr>Презентация PowerPoint</vt:lpstr>
      <vt:lpstr> </vt:lpstr>
      <vt:lpstr>Презентация PowerPoint</vt:lpstr>
      <vt:lpstr>О каком городе говорил  Святослав такие слова? </vt:lpstr>
      <vt:lpstr> </vt:lpstr>
      <vt:lpstr>Презентация PowerPoint</vt:lpstr>
      <vt:lpstr> </vt:lpstr>
      <vt:lpstr> </vt:lpstr>
      <vt:lpstr>Из этого материала была изготовлена чаша печенежского хана после похода 972 года</vt:lpstr>
      <vt:lpstr> </vt:lpstr>
      <vt:lpstr>Из этого материала  были изготовлены грамоты новгородцев  Х-ХII в</vt:lpstr>
      <vt:lpstr> </vt:lpstr>
      <vt:lpstr>Пришлые наемники,  которые прибывали на Русь  с побережья Балтийского моря,  Скандинавии</vt:lpstr>
      <vt:lpstr>Какой важный шаг использовал князь Владимир для защиты  южных рубежей Руси.</vt:lpstr>
      <vt:lpstr>Презентация PowerPoint</vt:lpstr>
      <vt:lpstr>Какое вещество  находилось на конце стрелы славянского древнего воина, согласно  воспоминаниям византийцев</vt:lpstr>
      <vt:lpstr>Из этого материала  было изготовлено  оружие славянских воинов </vt:lpstr>
      <vt:lpstr> </vt:lpstr>
      <vt:lpstr> </vt:lpstr>
      <vt:lpstr>Список источников иллюстраций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55</cp:revision>
  <dcterms:modified xsi:type="dcterms:W3CDTF">2019-12-19T16:03:29Z</dcterms:modified>
</cp:coreProperties>
</file>