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24"/>
  </p:notesMasterIdLst>
  <p:sldIdLst>
    <p:sldId id="256" r:id="rId2"/>
    <p:sldId id="292" r:id="rId3"/>
    <p:sldId id="282" r:id="rId4"/>
    <p:sldId id="284" r:id="rId5"/>
    <p:sldId id="285" r:id="rId6"/>
    <p:sldId id="283" r:id="rId7"/>
    <p:sldId id="257" r:id="rId8"/>
    <p:sldId id="258" r:id="rId9"/>
    <p:sldId id="286" r:id="rId10"/>
    <p:sldId id="259" r:id="rId11"/>
    <p:sldId id="260" r:id="rId12"/>
    <p:sldId id="287" r:id="rId13"/>
    <p:sldId id="288" r:id="rId14"/>
    <p:sldId id="266" r:id="rId15"/>
    <p:sldId id="265" r:id="rId16"/>
    <p:sldId id="267" r:id="rId17"/>
    <p:sldId id="269" r:id="rId18"/>
    <p:sldId id="293" r:id="rId19"/>
    <p:sldId id="271" r:id="rId20"/>
    <p:sldId id="278" r:id="rId21"/>
    <p:sldId id="281" r:id="rId22"/>
    <p:sldId id="291" r:id="rId2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6A4D2-7080-4910-A778-02FBA486B0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F89897-D0AA-4D47-B5F3-2CD45B4CEBC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Организационная</a:t>
          </a:r>
          <a:endParaRPr lang="ru-RU" dirty="0"/>
        </a:p>
      </dgm:t>
    </dgm:pt>
    <dgm:pt modelId="{3336BB4D-506B-4E87-9834-917997ECD75C}" type="parTrans" cxnId="{8AF56F8D-67C3-4D11-B7CD-C9702D79F241}">
      <dgm:prSet/>
      <dgm:spPr/>
      <dgm:t>
        <a:bodyPr/>
        <a:lstStyle/>
        <a:p>
          <a:endParaRPr lang="ru-RU"/>
        </a:p>
      </dgm:t>
    </dgm:pt>
    <dgm:pt modelId="{7F689FC6-63FA-4A57-BC4C-46C2C9F304F6}" type="sibTrans" cxnId="{8AF56F8D-67C3-4D11-B7CD-C9702D79F241}">
      <dgm:prSet/>
      <dgm:spPr/>
      <dgm:t>
        <a:bodyPr/>
        <a:lstStyle/>
        <a:p>
          <a:endParaRPr lang="ru-RU"/>
        </a:p>
      </dgm:t>
    </dgm:pt>
    <dgm:pt modelId="{991D5748-84DB-4EF0-BAED-90D7A8EE700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Воспитательная</a:t>
          </a:r>
          <a:endParaRPr lang="ru-RU" dirty="0"/>
        </a:p>
      </dgm:t>
    </dgm:pt>
    <dgm:pt modelId="{D06C9A34-20B9-4A77-B225-832D12D20573}" type="parTrans" cxnId="{896ED0BA-F936-410D-B752-43CCD703EB74}">
      <dgm:prSet/>
      <dgm:spPr/>
      <dgm:t>
        <a:bodyPr/>
        <a:lstStyle/>
        <a:p>
          <a:endParaRPr lang="ru-RU"/>
        </a:p>
      </dgm:t>
    </dgm:pt>
    <dgm:pt modelId="{4F2004DC-C488-4A24-AB7B-B04D8D472748}" type="sibTrans" cxnId="{896ED0BA-F936-410D-B752-43CCD703EB74}">
      <dgm:prSet/>
      <dgm:spPr/>
      <dgm:t>
        <a:bodyPr/>
        <a:lstStyle/>
        <a:p>
          <a:endParaRPr lang="ru-RU"/>
        </a:p>
      </dgm:t>
    </dgm:pt>
    <dgm:pt modelId="{6D924117-BB02-4F00-9E9B-0FC7363B6609}">
      <dgm:prSet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Стимулирующая</a:t>
          </a:r>
          <a:endParaRPr lang="ru-RU"/>
        </a:p>
      </dgm:t>
    </dgm:pt>
    <dgm:pt modelId="{26A3CBED-030F-40DE-894E-39AEF4999ED7}" type="parTrans" cxnId="{DCACDB6F-84CB-4897-8992-F0A853663B72}">
      <dgm:prSet/>
      <dgm:spPr/>
      <dgm:t>
        <a:bodyPr/>
        <a:lstStyle/>
        <a:p>
          <a:endParaRPr lang="ru-RU"/>
        </a:p>
      </dgm:t>
    </dgm:pt>
    <dgm:pt modelId="{361029D5-19AB-4920-AD85-4E5FA46891C4}" type="sibTrans" cxnId="{DCACDB6F-84CB-4897-8992-F0A853663B72}">
      <dgm:prSet/>
      <dgm:spPr/>
      <dgm:t>
        <a:bodyPr/>
        <a:lstStyle/>
        <a:p>
          <a:endParaRPr lang="ru-RU"/>
        </a:p>
      </dgm:t>
    </dgm:pt>
    <dgm:pt modelId="{A820E470-07C2-41EB-972C-B9875BA3D811}" type="pres">
      <dgm:prSet presAssocID="{6C86A4D2-7080-4910-A778-02FBA486B0C5}" presName="linear" presStyleCnt="0">
        <dgm:presLayoutVars>
          <dgm:dir/>
          <dgm:animLvl val="lvl"/>
          <dgm:resizeHandles val="exact"/>
        </dgm:presLayoutVars>
      </dgm:prSet>
      <dgm:spPr/>
    </dgm:pt>
    <dgm:pt modelId="{6C03A97C-C4A5-4B44-9AC7-CFA2380C699B}" type="pres">
      <dgm:prSet presAssocID="{18F89897-D0AA-4D47-B5F3-2CD45B4CEBCC}" presName="parentLin" presStyleCnt="0"/>
      <dgm:spPr/>
    </dgm:pt>
    <dgm:pt modelId="{079E5B77-0011-49D7-8276-5014C860A7C8}" type="pres">
      <dgm:prSet presAssocID="{18F89897-D0AA-4D47-B5F3-2CD45B4CEBCC}" presName="parentLeftMargin" presStyleLbl="node1" presStyleIdx="0" presStyleCnt="3"/>
      <dgm:spPr/>
    </dgm:pt>
    <dgm:pt modelId="{BBAC8B9B-C805-4C98-A3B6-43A5B60E5F7C}" type="pres">
      <dgm:prSet presAssocID="{18F89897-D0AA-4D47-B5F3-2CD45B4CEBC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30D22-8BB6-4353-8F4E-5E53F7999742}" type="pres">
      <dgm:prSet presAssocID="{18F89897-D0AA-4D47-B5F3-2CD45B4CEBCC}" presName="negativeSpace" presStyleCnt="0"/>
      <dgm:spPr/>
    </dgm:pt>
    <dgm:pt modelId="{E93ECEA9-F828-4687-9C10-FBB53E7B3206}" type="pres">
      <dgm:prSet presAssocID="{18F89897-D0AA-4D47-B5F3-2CD45B4CEBCC}" presName="childText" presStyleLbl="conFgAcc1" presStyleIdx="0" presStyleCnt="3">
        <dgm:presLayoutVars>
          <dgm:bulletEnabled val="1"/>
        </dgm:presLayoutVars>
      </dgm:prSet>
      <dgm:spPr/>
    </dgm:pt>
    <dgm:pt modelId="{0004B3BD-B678-487C-8730-F08AF29D42E5}" type="pres">
      <dgm:prSet presAssocID="{7F689FC6-63FA-4A57-BC4C-46C2C9F304F6}" presName="spaceBetweenRectangles" presStyleCnt="0"/>
      <dgm:spPr/>
    </dgm:pt>
    <dgm:pt modelId="{C1D3550B-D1C9-4F5D-9FE4-4C368774E4A8}" type="pres">
      <dgm:prSet presAssocID="{991D5748-84DB-4EF0-BAED-90D7A8EE700C}" presName="parentLin" presStyleCnt="0"/>
      <dgm:spPr/>
    </dgm:pt>
    <dgm:pt modelId="{222F2430-501A-4562-B85F-ACF82D8C8317}" type="pres">
      <dgm:prSet presAssocID="{991D5748-84DB-4EF0-BAED-90D7A8EE700C}" presName="parentLeftMargin" presStyleLbl="node1" presStyleIdx="0" presStyleCnt="3"/>
      <dgm:spPr/>
    </dgm:pt>
    <dgm:pt modelId="{E72C70AB-77FD-43A7-8CCD-15B9C094B736}" type="pres">
      <dgm:prSet presAssocID="{991D5748-84DB-4EF0-BAED-90D7A8EE70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FF300-464C-429A-9296-D3A7618D05B6}" type="pres">
      <dgm:prSet presAssocID="{991D5748-84DB-4EF0-BAED-90D7A8EE700C}" presName="negativeSpace" presStyleCnt="0"/>
      <dgm:spPr/>
    </dgm:pt>
    <dgm:pt modelId="{A0BACE54-D848-4C58-B348-6410235C26D9}" type="pres">
      <dgm:prSet presAssocID="{991D5748-84DB-4EF0-BAED-90D7A8EE700C}" presName="childText" presStyleLbl="conFgAcc1" presStyleIdx="1" presStyleCnt="3">
        <dgm:presLayoutVars>
          <dgm:bulletEnabled val="1"/>
        </dgm:presLayoutVars>
      </dgm:prSet>
      <dgm:spPr/>
    </dgm:pt>
    <dgm:pt modelId="{4B76DF29-A589-46EF-B2F0-4E9EC8F115E9}" type="pres">
      <dgm:prSet presAssocID="{4F2004DC-C488-4A24-AB7B-B04D8D472748}" presName="spaceBetweenRectangles" presStyleCnt="0"/>
      <dgm:spPr/>
    </dgm:pt>
    <dgm:pt modelId="{F7710E0A-64F7-44F8-A1FB-82BFC7989DA4}" type="pres">
      <dgm:prSet presAssocID="{6D924117-BB02-4F00-9E9B-0FC7363B6609}" presName="parentLin" presStyleCnt="0"/>
      <dgm:spPr/>
    </dgm:pt>
    <dgm:pt modelId="{9F4D7D65-BA1A-4848-B999-2D2C6A0D7685}" type="pres">
      <dgm:prSet presAssocID="{6D924117-BB02-4F00-9E9B-0FC7363B6609}" presName="parentLeftMargin" presStyleLbl="node1" presStyleIdx="1" presStyleCnt="3"/>
      <dgm:spPr/>
    </dgm:pt>
    <dgm:pt modelId="{0306C968-4CCC-4072-9656-FECDF6A610E4}" type="pres">
      <dgm:prSet presAssocID="{6D924117-BB02-4F00-9E9B-0FC7363B660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0865563-401C-4683-B13B-88C613850DE7}" type="pres">
      <dgm:prSet presAssocID="{6D924117-BB02-4F00-9E9B-0FC7363B6609}" presName="negativeSpace" presStyleCnt="0"/>
      <dgm:spPr/>
    </dgm:pt>
    <dgm:pt modelId="{4D40CCD0-86F4-49E1-AE74-19D0FC72A386}" type="pres">
      <dgm:prSet presAssocID="{6D924117-BB02-4F00-9E9B-0FC7363B660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AF56F8D-67C3-4D11-B7CD-C9702D79F241}" srcId="{6C86A4D2-7080-4910-A778-02FBA486B0C5}" destId="{18F89897-D0AA-4D47-B5F3-2CD45B4CEBCC}" srcOrd="0" destOrd="0" parTransId="{3336BB4D-506B-4E87-9834-917997ECD75C}" sibTransId="{7F689FC6-63FA-4A57-BC4C-46C2C9F304F6}"/>
    <dgm:cxn modelId="{B97DABDA-2404-4667-AB87-85C58D5D09CE}" type="presOf" srcId="{6D924117-BB02-4F00-9E9B-0FC7363B6609}" destId="{0306C968-4CCC-4072-9656-FECDF6A610E4}" srcOrd="1" destOrd="0" presId="urn:microsoft.com/office/officeart/2005/8/layout/list1"/>
    <dgm:cxn modelId="{C50DB765-4DB3-4821-8C14-83ADF8A2DEE8}" type="presOf" srcId="{18F89897-D0AA-4D47-B5F3-2CD45B4CEBCC}" destId="{079E5B77-0011-49D7-8276-5014C860A7C8}" srcOrd="0" destOrd="0" presId="urn:microsoft.com/office/officeart/2005/8/layout/list1"/>
    <dgm:cxn modelId="{896ED0BA-F936-410D-B752-43CCD703EB74}" srcId="{6C86A4D2-7080-4910-A778-02FBA486B0C5}" destId="{991D5748-84DB-4EF0-BAED-90D7A8EE700C}" srcOrd="1" destOrd="0" parTransId="{D06C9A34-20B9-4A77-B225-832D12D20573}" sibTransId="{4F2004DC-C488-4A24-AB7B-B04D8D472748}"/>
    <dgm:cxn modelId="{DCACDB6F-84CB-4897-8992-F0A853663B72}" srcId="{6C86A4D2-7080-4910-A778-02FBA486B0C5}" destId="{6D924117-BB02-4F00-9E9B-0FC7363B6609}" srcOrd="2" destOrd="0" parTransId="{26A3CBED-030F-40DE-894E-39AEF4999ED7}" sibTransId="{361029D5-19AB-4920-AD85-4E5FA46891C4}"/>
    <dgm:cxn modelId="{721DEEB3-89CA-4B08-AC59-0333B31F57E3}" type="presOf" srcId="{991D5748-84DB-4EF0-BAED-90D7A8EE700C}" destId="{E72C70AB-77FD-43A7-8CCD-15B9C094B736}" srcOrd="1" destOrd="0" presId="urn:microsoft.com/office/officeart/2005/8/layout/list1"/>
    <dgm:cxn modelId="{5EEC82DE-2DD3-41D9-A1B0-512C0217B77C}" type="presOf" srcId="{6D924117-BB02-4F00-9E9B-0FC7363B6609}" destId="{9F4D7D65-BA1A-4848-B999-2D2C6A0D7685}" srcOrd="0" destOrd="0" presId="urn:microsoft.com/office/officeart/2005/8/layout/list1"/>
    <dgm:cxn modelId="{9D26EB64-9417-4A02-99C5-67030A0E5931}" type="presOf" srcId="{18F89897-D0AA-4D47-B5F3-2CD45B4CEBCC}" destId="{BBAC8B9B-C805-4C98-A3B6-43A5B60E5F7C}" srcOrd="1" destOrd="0" presId="urn:microsoft.com/office/officeart/2005/8/layout/list1"/>
    <dgm:cxn modelId="{1D4C6045-0BDD-4410-8F7D-5C26010085CC}" type="presOf" srcId="{6C86A4D2-7080-4910-A778-02FBA486B0C5}" destId="{A820E470-07C2-41EB-972C-B9875BA3D811}" srcOrd="0" destOrd="0" presId="urn:microsoft.com/office/officeart/2005/8/layout/list1"/>
    <dgm:cxn modelId="{190008A6-F3BC-4700-B51A-9EE929B31DF1}" type="presOf" srcId="{991D5748-84DB-4EF0-BAED-90D7A8EE700C}" destId="{222F2430-501A-4562-B85F-ACF82D8C8317}" srcOrd="0" destOrd="0" presId="urn:microsoft.com/office/officeart/2005/8/layout/list1"/>
    <dgm:cxn modelId="{C7889F2F-CFFB-4504-950D-2090CB223138}" type="presParOf" srcId="{A820E470-07C2-41EB-972C-B9875BA3D811}" destId="{6C03A97C-C4A5-4B44-9AC7-CFA2380C699B}" srcOrd="0" destOrd="0" presId="urn:microsoft.com/office/officeart/2005/8/layout/list1"/>
    <dgm:cxn modelId="{FFBA3180-31A1-4DED-8E7A-23CCBEE10354}" type="presParOf" srcId="{6C03A97C-C4A5-4B44-9AC7-CFA2380C699B}" destId="{079E5B77-0011-49D7-8276-5014C860A7C8}" srcOrd="0" destOrd="0" presId="urn:microsoft.com/office/officeart/2005/8/layout/list1"/>
    <dgm:cxn modelId="{BAAA528C-09D3-4D4D-9C3F-36856B0B9747}" type="presParOf" srcId="{6C03A97C-C4A5-4B44-9AC7-CFA2380C699B}" destId="{BBAC8B9B-C805-4C98-A3B6-43A5B60E5F7C}" srcOrd="1" destOrd="0" presId="urn:microsoft.com/office/officeart/2005/8/layout/list1"/>
    <dgm:cxn modelId="{BFAD6182-AA9E-44B4-8C7E-715A5EB9D910}" type="presParOf" srcId="{A820E470-07C2-41EB-972C-B9875BA3D811}" destId="{AF330D22-8BB6-4353-8F4E-5E53F7999742}" srcOrd="1" destOrd="0" presId="urn:microsoft.com/office/officeart/2005/8/layout/list1"/>
    <dgm:cxn modelId="{0A3C071A-5AE1-4A1B-A515-8B0064F90791}" type="presParOf" srcId="{A820E470-07C2-41EB-972C-B9875BA3D811}" destId="{E93ECEA9-F828-4687-9C10-FBB53E7B3206}" srcOrd="2" destOrd="0" presId="urn:microsoft.com/office/officeart/2005/8/layout/list1"/>
    <dgm:cxn modelId="{666223B2-5462-4413-9591-57EC72DDC08F}" type="presParOf" srcId="{A820E470-07C2-41EB-972C-B9875BA3D811}" destId="{0004B3BD-B678-487C-8730-F08AF29D42E5}" srcOrd="3" destOrd="0" presId="urn:microsoft.com/office/officeart/2005/8/layout/list1"/>
    <dgm:cxn modelId="{04D8F7CD-8F24-42C5-85B6-F7285EAB9D5C}" type="presParOf" srcId="{A820E470-07C2-41EB-972C-B9875BA3D811}" destId="{C1D3550B-D1C9-4F5D-9FE4-4C368774E4A8}" srcOrd="4" destOrd="0" presId="urn:microsoft.com/office/officeart/2005/8/layout/list1"/>
    <dgm:cxn modelId="{BE86581E-1ABD-4F9E-B860-F97250650CCD}" type="presParOf" srcId="{C1D3550B-D1C9-4F5D-9FE4-4C368774E4A8}" destId="{222F2430-501A-4562-B85F-ACF82D8C8317}" srcOrd="0" destOrd="0" presId="urn:microsoft.com/office/officeart/2005/8/layout/list1"/>
    <dgm:cxn modelId="{6B94C51C-6B88-49FD-A2BE-431C1312671A}" type="presParOf" srcId="{C1D3550B-D1C9-4F5D-9FE4-4C368774E4A8}" destId="{E72C70AB-77FD-43A7-8CCD-15B9C094B736}" srcOrd="1" destOrd="0" presId="urn:microsoft.com/office/officeart/2005/8/layout/list1"/>
    <dgm:cxn modelId="{D4677749-2E1B-4F22-960F-E861708AFE2B}" type="presParOf" srcId="{A820E470-07C2-41EB-972C-B9875BA3D811}" destId="{D60FF300-464C-429A-9296-D3A7618D05B6}" srcOrd="5" destOrd="0" presId="urn:microsoft.com/office/officeart/2005/8/layout/list1"/>
    <dgm:cxn modelId="{C5F34EBB-79DD-418A-A27C-E727C50ABF38}" type="presParOf" srcId="{A820E470-07C2-41EB-972C-B9875BA3D811}" destId="{A0BACE54-D848-4C58-B348-6410235C26D9}" srcOrd="6" destOrd="0" presId="urn:microsoft.com/office/officeart/2005/8/layout/list1"/>
    <dgm:cxn modelId="{2B9A89C4-CE5D-462A-A92B-E2D69F06C2C2}" type="presParOf" srcId="{A820E470-07C2-41EB-972C-B9875BA3D811}" destId="{4B76DF29-A589-46EF-B2F0-4E9EC8F115E9}" srcOrd="7" destOrd="0" presId="urn:microsoft.com/office/officeart/2005/8/layout/list1"/>
    <dgm:cxn modelId="{25FE1772-9E84-40B5-B174-F8305585D4B8}" type="presParOf" srcId="{A820E470-07C2-41EB-972C-B9875BA3D811}" destId="{F7710E0A-64F7-44F8-A1FB-82BFC7989DA4}" srcOrd="8" destOrd="0" presId="urn:microsoft.com/office/officeart/2005/8/layout/list1"/>
    <dgm:cxn modelId="{40A41E1C-C0E2-4D45-8E80-61F4D5472090}" type="presParOf" srcId="{F7710E0A-64F7-44F8-A1FB-82BFC7989DA4}" destId="{9F4D7D65-BA1A-4848-B999-2D2C6A0D7685}" srcOrd="0" destOrd="0" presId="urn:microsoft.com/office/officeart/2005/8/layout/list1"/>
    <dgm:cxn modelId="{8A2277A2-31EF-4568-9E6D-704B906783DE}" type="presParOf" srcId="{F7710E0A-64F7-44F8-A1FB-82BFC7989DA4}" destId="{0306C968-4CCC-4072-9656-FECDF6A610E4}" srcOrd="1" destOrd="0" presId="urn:microsoft.com/office/officeart/2005/8/layout/list1"/>
    <dgm:cxn modelId="{D12B8A8B-2D49-49FA-A4FA-503BF76B6169}" type="presParOf" srcId="{A820E470-07C2-41EB-972C-B9875BA3D811}" destId="{80865563-401C-4683-B13B-88C613850DE7}" srcOrd="9" destOrd="0" presId="urn:microsoft.com/office/officeart/2005/8/layout/list1"/>
    <dgm:cxn modelId="{0C288EEF-BD80-437C-A678-AD47868BDDAA}" type="presParOf" srcId="{A820E470-07C2-41EB-972C-B9875BA3D811}" destId="{4D40CCD0-86F4-49E1-AE74-19D0FC72A38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ECEA9-F828-4687-9C10-FBB53E7B3206}">
      <dsp:nvSpPr>
        <dsp:cNvPr id="0" name=""/>
        <dsp:cNvSpPr/>
      </dsp:nvSpPr>
      <dsp:spPr>
        <a:xfrm>
          <a:off x="0" y="428887"/>
          <a:ext cx="504056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AC8B9B-C805-4C98-A3B6-43A5B60E5F7C}">
      <dsp:nvSpPr>
        <dsp:cNvPr id="0" name=""/>
        <dsp:cNvSpPr/>
      </dsp:nvSpPr>
      <dsp:spPr>
        <a:xfrm>
          <a:off x="252028" y="45127"/>
          <a:ext cx="352839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65" tIns="0" rIns="13336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Организационная</a:t>
          </a:r>
          <a:endParaRPr lang="ru-RU" sz="2600" kern="1200" dirty="0"/>
        </a:p>
      </dsp:txBody>
      <dsp:txXfrm>
        <a:off x="289495" y="82594"/>
        <a:ext cx="3453458" cy="692586"/>
      </dsp:txXfrm>
    </dsp:sp>
    <dsp:sp modelId="{A0BACE54-D848-4C58-B348-6410235C26D9}">
      <dsp:nvSpPr>
        <dsp:cNvPr id="0" name=""/>
        <dsp:cNvSpPr/>
      </dsp:nvSpPr>
      <dsp:spPr>
        <a:xfrm>
          <a:off x="0" y="1608247"/>
          <a:ext cx="504056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C70AB-77FD-43A7-8CCD-15B9C094B736}">
      <dsp:nvSpPr>
        <dsp:cNvPr id="0" name=""/>
        <dsp:cNvSpPr/>
      </dsp:nvSpPr>
      <dsp:spPr>
        <a:xfrm>
          <a:off x="252028" y="1224488"/>
          <a:ext cx="352839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65" tIns="0" rIns="13336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Воспитательная</a:t>
          </a:r>
          <a:endParaRPr lang="ru-RU" sz="2600" kern="1200" dirty="0"/>
        </a:p>
      </dsp:txBody>
      <dsp:txXfrm>
        <a:off x="289495" y="1261955"/>
        <a:ext cx="3453458" cy="692586"/>
      </dsp:txXfrm>
    </dsp:sp>
    <dsp:sp modelId="{4D40CCD0-86F4-49E1-AE74-19D0FC72A386}">
      <dsp:nvSpPr>
        <dsp:cNvPr id="0" name=""/>
        <dsp:cNvSpPr/>
      </dsp:nvSpPr>
      <dsp:spPr>
        <a:xfrm>
          <a:off x="0" y="2787608"/>
          <a:ext cx="504056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6C968-4CCC-4072-9656-FECDF6A610E4}">
      <dsp:nvSpPr>
        <dsp:cNvPr id="0" name=""/>
        <dsp:cNvSpPr/>
      </dsp:nvSpPr>
      <dsp:spPr>
        <a:xfrm>
          <a:off x="252028" y="2403848"/>
          <a:ext cx="352839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65" tIns="0" rIns="13336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smtClean="0">
              <a:latin typeface="Times New Roman" pitchFamily="18" charset="0"/>
              <a:cs typeface="Times New Roman" pitchFamily="18" charset="0"/>
            </a:rPr>
            <a:t>Стимулирующая</a:t>
          </a:r>
          <a:endParaRPr lang="ru-RU" sz="2600" kern="1200"/>
        </a:p>
      </dsp:txBody>
      <dsp:txXfrm>
        <a:off x="289495" y="2441315"/>
        <a:ext cx="3453458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B32A9E-2834-4D91-81B9-A716220F824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19665B7-93A1-4314-AA30-C1C36BF2F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227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91B144-BDC9-4B91-9A01-B8193CB7D9E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9665B7-93A1-4314-AA30-C1C36BF2F15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3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BEA067-6215-4458-9789-FA87BB347B79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717CEC-074E-4F33-A48A-4971125F92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AE9103-AB5D-4914-87ED-DF78E99D3940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95466-6A5C-49F3-B1C5-634264A166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3412B8-4D37-4470-8F3D-13619EEF7E0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21718-2021-4211-8F47-46F78A0F26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7E6D6B-D7D3-4803-A53B-CF49F8B19C3F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A0356F-D558-416E-AB6D-7A6A1B213677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BC3-FD6E-47F0-AF84-4B785489D9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6A44D-F1C4-4ED8-9165-3D452D94BEF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CAB03-02C4-4F47-BAB7-10C03A341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C58992-5948-4E26-9A2F-1315A2E46621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FE5197-0E1B-4FCC-8D3E-04A0041CE4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27E2F-B456-480C-ABE5-59FC63E9E208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409D2-E58E-4ABA-8D5D-383D9EE2D0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8D0609-CB58-45DD-A431-E094532B3101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877F1-AF2B-444C-A9BA-CDE5549AC9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5DE271-EEBC-48C7-831D-7A1054581AF6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777E6C-B465-4F1F-A095-47AF5F727F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390C2B-6F43-409A-933F-D6514934A7B1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1961C-D9A9-4EBB-A50F-5E6D55290A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C2FF95-7BF3-4528-ACF8-2CDDE411252D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1DDA4DA-D8CC-4818-8EA3-61E99B05D9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71500" y="1214438"/>
            <a:ext cx="8001000" cy="5000625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800100" y="3501008"/>
            <a:ext cx="7772400" cy="2090514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  </a:t>
            </a:r>
            <a:r>
              <a:rPr lang="ru-RU" sz="4800" b="1" cap="none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cap="none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none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4800" b="1" cap="non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уровни развития детского коллектива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Признаки коллектива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388843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Общественно значимые цели;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Разнообразная социальная деятельность воспитанников;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Организация совместной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Систематическая практическая связь детского коллектива с обществом;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Положительные традиции и увлекательные перспективы;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Атмосфера взаимопонимания, доверия и требовательности;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Развитые критика и самокритика;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Сознательная дисциплина;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Отношения ответственной зависимости;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Правильное общественное мнение;</a:t>
            </a:r>
          </a:p>
          <a:p>
            <a:pPr algn="just">
              <a:buFont typeface="Arial" pitchFamily="34" charset="0"/>
              <a:buChar char="•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Наличие органов детского самоуправления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коллектива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0550192"/>
              </p:ext>
            </p:extLst>
          </p:nvPr>
        </p:nvGraphicFramePr>
        <p:xfrm>
          <a:off x="2051720" y="1556792"/>
          <a:ext cx="5040560" cy="348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3" t="17588" r="16645" b="20847"/>
          <a:stretch/>
        </p:blipFill>
        <p:spPr bwMode="auto">
          <a:xfrm>
            <a:off x="899592" y="476672"/>
            <a:ext cx="7042862" cy="446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-конечная звезда 5"/>
          <p:cNvSpPr/>
          <p:nvPr/>
        </p:nvSpPr>
        <p:spPr>
          <a:xfrm>
            <a:off x="1562297" y="404664"/>
            <a:ext cx="792088" cy="504056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546410" y="5373216"/>
            <a:ext cx="792088" cy="504056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779912" y="3645024"/>
            <a:ext cx="792088" cy="504056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30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877F1-AF2B-444C-A9BA-CDE5549AC9F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36761" y="836712"/>
            <a:ext cx="8305800" cy="3888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содержанию деятельности коллективы делятся на </a:t>
            </a:r>
          </a:p>
          <a:p>
            <a:pPr>
              <a:buFont typeface="Wingdings" pitchFamily="2" charset="2"/>
              <a:buChar char="s"/>
            </a:pP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учебные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трудовые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научные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общественно-политические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художественно-творческие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клубные</a:t>
            </a:r>
          </a:p>
          <a:p>
            <a:pPr>
              <a:buFont typeface="Wingdings" pitchFamily="2" charset="2"/>
              <a:buChar char="s"/>
            </a:pP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спортивные и др.</a:t>
            </a:r>
            <a:endParaRPr lang="ru-RU" sz="24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Стадии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060848"/>
            <a:ext cx="7520940" cy="2472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(этапы)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коллектива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(по характеру предъявляемых педагогом требований и позиции педагога)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стадия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Субъект воспитания - педагог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организует жизнь и деятельность группы, объясняет цели и  смысл деятельности, предъявляет прямые, ясные, решительные требования.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Актив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(группа, которая поддерживает требования и ценности воспитания) – только выявляется, уровень самостоятельности очень низкий, заканчивается 1 этап развития коллектива.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Межличностные отношения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развивающиеся, очень подвижны, нередко конфликтны.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Отношения с другими коллективами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складываются только в системе личностных отношений членов разных коллективов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стадия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19256" cy="3312367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предъявляет требования, требования становятся опосредованными, способствует укреплению позиций актива, расширение состава актива, вовлекает всех детей в совместную деятельность, конкретизирует задачи к отдельным группам  учащихся и к каждому члену, коммуникативная функция, организация и налаживание отношений внутри коллектива.</a:t>
            </a:r>
          </a:p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Актив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поддерживает требования педагога, предъявляет их товарищам, организаторская функция педагога переходит к постоянным и временным органам коллектива (активу), актив – опора педагога, самосовершенствуется, авторитет для других членов коллектива, вырабатывает свои требования, расширяется самостоятельность актива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стадия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40324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Субъект воспитания - коллектив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поддерживает и стимулирует самоуправление и интерес к другим коллективам.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Актив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работает, расширяется, отчитывается.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большая часть членов группы предъявляет требования к товарищам и к себе и помогает педагогу корректировать развитие каждого. Требования предъявляет коллектив в форме общественного мнения. Меняются отношения детей к целям и деятельности, друг к другу, вырабатываются общие ценности. Сильны традиции. Благоприятный социально-психологический климат. Эмоциональный комфорт, защищенность личности.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Межличностные связи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высокий уровень развития (т .к. есть общественное мнение), группа превращается в коллектив. Мотивационные и гуманистические отношения между отдельными группами и членами коллектива.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систематические связи с другими коллективами в воспитательном учреждении и вне его.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7E6D6B-D7D3-4803-A53B-CF49F8B19C3F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5122" name="Picture 2" descr="https://ds03.infourok.ru/uploads/ex/0630/000570e7-4a85ad08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86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коллектива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1"/>
            <a:ext cx="7992888" cy="360040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Процесс  формирования коллектива – не плавный  процесс, неизбежны скачки, остановки, движения вспять.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Между этапами нет четких границ, последний этап добавляется к предыдущему.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Коллектив не должен останавливаться в своем развитии, даже если достиг высокого уровня.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Движение вперед- закон жизни детского коллектива, остановка – смерть  (А.С. Макаренко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877F1-AF2B-444C-A9BA-CDE5549AC9F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348880"/>
            <a:ext cx="7397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«Коллектив начинается с меня!»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280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7170" name="Picture 2" descr="https://cf.ppt-online.org/files2/slide/o/olzI7bYyKck8gGiZM1Wh5XwvQDtOCeVUJ3BxdsPA6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4706"/>
            <a:ext cx="8104024" cy="607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490066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Законы коллектива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877F1-AF2B-444C-A9BA-CDE5549AC9F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62068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правды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добра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заботы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 любви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милосердия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памяти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уважения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старости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свободы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смелости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 чести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082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54864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7520940" cy="3579849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Основы развития личности в коллективе.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теории коллектива в трудах отечественных педагогов.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Роль детского коллектива в развитии личности.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Структура, сущность и типы детского коллектива.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Этапы и уровни развития коллектива.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развития коллектива.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52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1" t="20648" r="14906" b="14642"/>
          <a:stretch/>
        </p:blipFill>
        <p:spPr bwMode="auto">
          <a:xfrm>
            <a:off x="1115616" y="188640"/>
            <a:ext cx="6960578" cy="468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148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877F1-AF2B-444C-A9BA-CDE5549AC9F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5" t="20696" r="15561" b="19310"/>
          <a:stretch/>
        </p:blipFill>
        <p:spPr bwMode="auto">
          <a:xfrm>
            <a:off x="1259632" y="639270"/>
            <a:ext cx="6601629" cy="408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396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Понятия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7520940" cy="357984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«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Детский коллектив»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- основная база накопления детьми позитивного социального опыта. коллектив открывает возможности накопления опыта коллективного поведения в позициях подчинения, активного противопоставления и руководства. В конечном итоге это должно привести к формированию таких социально ценных качеств, как гражданственность, гуманизм, инициативность, ответственность, социальная справедливость и др.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1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857403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Коллектив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социальный живой организм, который потому и организм, что имеет органы, что там есть полномочия, ответственность, соотношение частей, взаимозависимость, а если ничего этого нет, то нет и коллектива, а есть  просто толпа или сборище»   (А.С.Макаренко)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«Коллектив»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социальная общность людей, объединенных на основе общественно значимых целей, общих ценностных ориентаций, совместной деятельности и общения (общий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философ.смысл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5FD2A3-8260-4770-A27D-EC78AD906A4B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i="1" cap="none" dirty="0" smtClean="0">
                <a:latin typeface="Times New Roman" pitchFamily="18" charset="0"/>
                <a:cs typeface="Times New Roman" pitchFamily="18" charset="0"/>
              </a:rPr>
              <a:t>Воспитательный коллектив</a:t>
            </a:r>
            <a:endParaRPr lang="ru-RU" sz="3600" b="1" i="1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5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616624"/>
          </a:xfrm>
        </p:spPr>
        <p:txBody>
          <a:bodyPr>
            <a:normAutofit/>
          </a:bodyPr>
          <a:lstStyle/>
          <a:p>
            <a:pPr algn="just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Это научно организованная система нравственно воспитывающей детской жизни, включающей многообразие видов, форм общественно полезной деятельности и общения    (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А.С.Макаренко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sz="1800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Это жизнь и деятельность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на основе целей и задач, а также формирование межличностных отношений в работе органов самоуправления, которые характеризуются высокой организованностью, ответственной зависимостью, стремлением к общему успеху и богатством духовных устремлений и интересов (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В.Ф.Харламов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76D87-9EC6-45C7-A5B6-1698CDA83132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3664B-5AE5-40CB-9C1A-4DBFCC24DF4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68085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122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658</TotalTime>
  <Words>762</Words>
  <Application>Microsoft Office PowerPoint</Application>
  <PresentationFormat>Экран (4:3)</PresentationFormat>
  <Paragraphs>105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Углы</vt:lpstr>
      <vt:lpstr>Тема:   Этапы и уровни развития детского коллектива</vt:lpstr>
      <vt:lpstr>Презентация PowerPoint</vt:lpstr>
      <vt:lpstr>План урока</vt:lpstr>
      <vt:lpstr>Презентация PowerPoint</vt:lpstr>
      <vt:lpstr>Презентация PowerPoint</vt:lpstr>
      <vt:lpstr>Понятия</vt:lpstr>
      <vt:lpstr>Презентация PowerPoint</vt:lpstr>
      <vt:lpstr>Воспитательный коллектив</vt:lpstr>
      <vt:lpstr>Презентация PowerPoint</vt:lpstr>
      <vt:lpstr>Признаки коллектива</vt:lpstr>
      <vt:lpstr>Функции коллектива</vt:lpstr>
      <vt:lpstr>Презентация PowerPoint</vt:lpstr>
      <vt:lpstr>Презентация PowerPoint</vt:lpstr>
      <vt:lpstr> Стадии</vt:lpstr>
      <vt:lpstr>1 стадия</vt:lpstr>
      <vt:lpstr>2 стадия</vt:lpstr>
      <vt:lpstr>3 стадия</vt:lpstr>
      <vt:lpstr>Презентация PowerPoint</vt:lpstr>
      <vt:lpstr>Формирование коллектива</vt:lpstr>
      <vt:lpstr>Презентация PowerPoint</vt:lpstr>
      <vt:lpstr>Законы коллектива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Коллектив  как средство воспитания</dc:title>
  <dc:creator>препод</dc:creator>
  <dc:description>http://aida.ucoz.ru</dc:description>
  <cp:lastModifiedBy>Татьяна Борисовна</cp:lastModifiedBy>
  <cp:revision>39</cp:revision>
  <cp:lastPrinted>2019-12-19T15:41:53Z</cp:lastPrinted>
  <dcterms:created xsi:type="dcterms:W3CDTF">2013-11-25T13:14:02Z</dcterms:created>
  <dcterms:modified xsi:type="dcterms:W3CDTF">2019-12-19T15:53:33Z</dcterms:modified>
  <cp:category>шаблоны к Powerpoint</cp:category>
</cp:coreProperties>
</file>