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7" d="100"/>
          <a:sy n="57" d="100"/>
        </p:scale>
        <p:origin x="7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059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858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458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100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989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667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6035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870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820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036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48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534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84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694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617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2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082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1E7CCA42-B02C-4CDE-BB83-DF66507E6229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1726164-A54B-4B1E-A6F0-04E152251F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002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9886084" cy="2677648"/>
          </a:xfrm>
        </p:spPr>
        <p:txBody>
          <a:bodyPr/>
          <a:lstStyle/>
          <a:p>
            <a:r>
              <a:rPr lang="ru-RU" sz="8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Выборочный 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НЕ с глаголами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9234761" y="5363570"/>
            <a:ext cx="2552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5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2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лако 3"/>
          <p:cNvSpPr/>
          <p:nvPr/>
        </p:nvSpPr>
        <p:spPr>
          <a:xfrm>
            <a:off x="279780" y="1"/>
            <a:ext cx="3882788" cy="256577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140" y="3699046"/>
            <a:ext cx="1975990" cy="2877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984" y="313394"/>
            <a:ext cx="373379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Что будем </a:t>
            </a:r>
          </a:p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делать?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482720" y="68240"/>
            <a:ext cx="3698543" cy="247648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729511" y="313394"/>
            <a:ext cx="353818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Проверь </a:t>
            </a:r>
          </a:p>
          <a:p>
            <a:pPr algn="ctr"/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себя</a:t>
            </a: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лако 6"/>
          <p:cNvSpPr/>
          <p:nvPr/>
        </p:nvSpPr>
        <p:spPr>
          <a:xfrm>
            <a:off x="8466163" y="2824918"/>
            <a:ext cx="3725837" cy="210883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925637" y="3037326"/>
            <a:ext cx="352112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Материалы </a:t>
            </a:r>
          </a:p>
          <a:p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для учителя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4062484" y="2924170"/>
            <a:ext cx="4148920" cy="287319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4405938" y="3391269"/>
            <a:ext cx="37753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Вспомним правило</a:t>
            </a:r>
            <a:endParaRPr lang="ru-RU" sz="6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40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739" y="523291"/>
            <a:ext cx="8761413" cy="1401042"/>
          </a:xfrm>
        </p:spPr>
        <p:txBody>
          <a:bodyPr/>
          <a:lstStyle/>
          <a:p>
            <a:pPr algn="ctr"/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НЕ пишется с глаголами слитно, а когда – раздельно???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447" y="2890103"/>
            <a:ext cx="1644032" cy="34163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365" y="2318980"/>
            <a:ext cx="6334079" cy="475055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8445" y="2318980"/>
            <a:ext cx="7519917" cy="45390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омой 7">
            <a:hlinkClick r:id="rId4" action="ppaction://hlinksldjump" highlightClick="1"/>
          </p:cNvPr>
          <p:cNvSpPr/>
          <p:nvPr/>
        </p:nvSpPr>
        <p:spPr>
          <a:xfrm>
            <a:off x="10489200" y="185576"/>
            <a:ext cx="580582" cy="437879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5327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#ppt_h*1.125000"/>
                                          </p:val>
                                        </p:tav>
                                      </p:tavLst>
                                    </p:anim>
                                    <p:animEffect transition="out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8787" y="850838"/>
            <a:ext cx="8761413" cy="706964"/>
          </a:xfrm>
        </p:spPr>
        <p:txBody>
          <a:bodyPr/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будем делать: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4011" y="2344193"/>
            <a:ext cx="10664007" cy="34163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Выбрать глаголы, которые пишутся слитно с НЕ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эти глаголы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Подчеркнуть слитное написание НЕ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426682" y="171040"/>
            <a:ext cx="682388" cy="57320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507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8861" y="2593075"/>
            <a:ext cx="87482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Начинаем!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138" y="327547"/>
            <a:ext cx="3160729" cy="6114197"/>
          </a:xfrm>
          <a:prstGeom prst="rect">
            <a:avLst/>
          </a:prstGeom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10480240" y="327547"/>
            <a:ext cx="573206" cy="61415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551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148798" y="3502355"/>
            <a:ext cx="10072048" cy="24765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должны были </a:t>
            </a: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выписать глаголы </a:t>
            </a: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негодовать</a:t>
            </a:r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ненавидеть, несдобровать, недоумевать, невзлюбить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480033" y="256928"/>
            <a:ext cx="600501" cy="5720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439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Поставьте себе отметку: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818866" y="3543300"/>
            <a:ext cx="10631606" cy="24765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Выписали все глаголы с НЕ – ставьте «5»</a:t>
            </a:r>
          </a:p>
          <a:p>
            <a:pPr algn="ctr"/>
            <a:r>
              <a:rPr lang="ru-RU" sz="3600" b="1" dirty="0" smtClean="0"/>
              <a:t>Если есть одна ошибка – ставьте «4»</a:t>
            </a:r>
          </a:p>
          <a:p>
            <a:pPr algn="ctr"/>
            <a:r>
              <a:rPr lang="ru-RU" sz="3600" b="1" dirty="0" smtClean="0"/>
              <a:t>Если две и более ошибок – ставьте «-»</a:t>
            </a:r>
            <a:endParaRPr lang="ru-RU" sz="36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466800" y="200891"/>
            <a:ext cx="614149" cy="5857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46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321" y="1104360"/>
            <a:ext cx="9428216" cy="1372986"/>
          </a:xfrm>
        </p:spPr>
        <p:txBody>
          <a:bodyPr/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для учителя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313599" y="3324936"/>
            <a:ext cx="8825659" cy="2476500"/>
          </a:xfrm>
        </p:spPr>
        <p:txBody>
          <a:bodyPr>
            <a:normAutofit/>
          </a:bodyPr>
          <a:lstStyle/>
          <a:p>
            <a:pPr algn="just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шуметь, не поеду, негодовать, ненавидеть, не читать, несдобровать, не довести, не посмотреть, недоумевать, не понимать, невзлюбить. 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466800" y="200891"/>
            <a:ext cx="614149" cy="5857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672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4742" y="298229"/>
            <a:ext cx="9886084" cy="2677648"/>
          </a:xfrm>
        </p:spPr>
        <p:txBody>
          <a:bodyPr/>
          <a:lstStyle/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Распределительный диктант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4742" y="2975877"/>
            <a:ext cx="8825658" cy="861420"/>
          </a:xfrm>
        </p:spPr>
        <p:txBody>
          <a:bodyPr>
            <a:noAutofit/>
          </a:bodyPr>
          <a:lstStyle/>
          <a:p>
            <a:r>
              <a:rPr lang="ru-RU" sz="6000" dirty="0" smtClean="0"/>
              <a:t>НЕ с глаголами</a:t>
            </a:r>
            <a:endParaRPr lang="ru-RU" sz="6000" dirty="0"/>
          </a:p>
        </p:txBody>
      </p:sp>
      <p:sp>
        <p:nvSpPr>
          <p:cNvPr id="4" name="TextBox 3"/>
          <p:cNvSpPr txBox="1"/>
          <p:nvPr/>
        </p:nvSpPr>
        <p:spPr>
          <a:xfrm>
            <a:off x="9234761" y="5363570"/>
            <a:ext cx="255213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Класс: 5</a:t>
            </a:r>
            <a:endParaRPr lang="ru-RU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2892" y="4268530"/>
            <a:ext cx="659186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Зуева Дарья Александровна, студентка факультета филологии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10466800" y="200891"/>
            <a:ext cx="614149" cy="58571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4761" y="2062846"/>
            <a:ext cx="2246736" cy="222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78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Другая 4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FFFFFF"/>
      </a:hlink>
      <a:folHlink>
        <a:srgbClr val="FFFFFF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70</TotalTime>
  <Words>146</Words>
  <Application>Microsoft Office PowerPoint</Application>
  <PresentationFormat>Широкоэкранный</PresentationFormat>
  <Paragraphs>28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Century Gothic</vt:lpstr>
      <vt:lpstr>Times New Roman</vt:lpstr>
      <vt:lpstr>Wingdings</vt:lpstr>
      <vt:lpstr>Wingdings 3</vt:lpstr>
      <vt:lpstr>Ион (конференц-зал)</vt:lpstr>
      <vt:lpstr>Выборочный диктант</vt:lpstr>
      <vt:lpstr>Презентация PowerPoint</vt:lpstr>
      <vt:lpstr>Когда НЕ пишется с глаголами слитно, а когда – раздельно???</vt:lpstr>
      <vt:lpstr>Что будем делать:</vt:lpstr>
      <vt:lpstr>Презентация PowerPoint</vt:lpstr>
      <vt:lpstr>Проверка</vt:lpstr>
      <vt:lpstr>Поставьте себе отметку:</vt:lpstr>
      <vt:lpstr>Материал для учителя</vt:lpstr>
      <vt:lpstr>Распределительный диктант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Распределительный диктант</dc:title>
  <dc:creator>ОЛЬГА</dc:creator>
  <cp:lastModifiedBy>Пользователь Windows</cp:lastModifiedBy>
  <cp:revision>9</cp:revision>
  <dcterms:created xsi:type="dcterms:W3CDTF">2019-11-02T16:03:37Z</dcterms:created>
  <dcterms:modified xsi:type="dcterms:W3CDTF">2019-12-16T10:33:05Z</dcterms:modified>
</cp:coreProperties>
</file>