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Кроссворд к коррекционному занятию по теме «Зима»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08" y="3228536"/>
            <a:ext cx="6244988" cy="1843538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Учитель-дефектолог Артеменкова </a:t>
            </a:r>
            <a:r>
              <a:rPr lang="ru-RU" dirty="0" err="1" smtClean="0"/>
              <a:t>Инга</a:t>
            </a:r>
            <a:r>
              <a:rPr lang="ru-RU" dirty="0" smtClean="0"/>
              <a:t> Владимировна</a:t>
            </a:r>
          </a:p>
          <a:p>
            <a:r>
              <a:rPr lang="ru-RU" dirty="0" smtClean="0"/>
              <a:t>ГБОУ школа-интернат №67 Пушкинского района Санкт-Петербурга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8 по горизонтали:</a:t>
            </a:r>
            <a:endParaRPr lang="ru-RU" dirty="0"/>
          </a:p>
        </p:txBody>
      </p:sp>
      <p:pic>
        <p:nvPicPr>
          <p:cNvPr id="4" name="Содержимое 3" descr="kqmgXPjRBnY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928802"/>
            <a:ext cx="6357982" cy="3786214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4" name="Содержимое 3" descr="27017-nature-is-this-real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0278" y="1879585"/>
            <a:ext cx="7902250" cy="4445015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Вашему вниманию предлагается разгадать кроссворд:</a:t>
            </a:r>
            <a:endParaRPr lang="ru-RU" dirty="0"/>
          </a:p>
        </p:txBody>
      </p:sp>
      <p:pic>
        <p:nvPicPr>
          <p:cNvPr id="4" name="Содержимое 3" descr="biocrossword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57290" y="1935163"/>
            <a:ext cx="6286544" cy="4389437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1 по горизонтали:</a:t>
            </a:r>
            <a:endParaRPr lang="ru-RU" dirty="0"/>
          </a:p>
        </p:txBody>
      </p:sp>
      <p:pic>
        <p:nvPicPr>
          <p:cNvPr id="5" name="Содержимое 4" descr="A52j1hk1JG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935163"/>
            <a:ext cx="7286676" cy="4389437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2 по вертикали:</a:t>
            </a:r>
            <a:endParaRPr lang="ru-RU" dirty="0"/>
          </a:p>
        </p:txBody>
      </p:sp>
      <p:pic>
        <p:nvPicPr>
          <p:cNvPr id="4" name="Содержимое 3" descr="b8ddklRViC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935163"/>
            <a:ext cx="6429419" cy="4389437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по вертикали:</a:t>
            </a:r>
            <a:endParaRPr lang="ru-RU" dirty="0"/>
          </a:p>
        </p:txBody>
      </p:sp>
      <p:pic>
        <p:nvPicPr>
          <p:cNvPr id="4" name="Содержимое 3" descr="DvRPH61eIa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00165" y="1935163"/>
            <a:ext cx="6500859" cy="4389437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4 по горизонтали:</a:t>
            </a:r>
            <a:endParaRPr lang="ru-RU" dirty="0"/>
          </a:p>
        </p:txBody>
      </p:sp>
      <p:pic>
        <p:nvPicPr>
          <p:cNvPr id="4" name="Содержимое 3" descr="3Fq6IxFn9uA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935163"/>
            <a:ext cx="6286544" cy="4389437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5 по вертикали:</a:t>
            </a:r>
            <a:endParaRPr lang="ru-RU" dirty="0"/>
          </a:p>
        </p:txBody>
      </p:sp>
      <p:pic>
        <p:nvPicPr>
          <p:cNvPr id="4" name="Содержимое 3" descr="QXcPM_YSL7w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935163"/>
            <a:ext cx="6072230" cy="438943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6 по горизонтали:</a:t>
            </a:r>
            <a:endParaRPr lang="ru-RU" dirty="0"/>
          </a:p>
        </p:txBody>
      </p:sp>
      <p:pic>
        <p:nvPicPr>
          <p:cNvPr id="4" name="Содержимое 3" descr="O4Q-WulDc5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9" y="1935163"/>
            <a:ext cx="6572296" cy="4389437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7 по вертикали:</a:t>
            </a:r>
            <a:endParaRPr lang="ru-RU" dirty="0"/>
          </a:p>
        </p:txBody>
      </p:sp>
      <p:pic>
        <p:nvPicPr>
          <p:cNvPr id="4" name="Содержимое 3" descr="71fUr9Mws_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1935163"/>
            <a:ext cx="6357982" cy="4389437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</TotalTime>
  <Words>62</Words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Кроссворд к коррекционному занятию по теме «Зима»</vt:lpstr>
      <vt:lpstr>Вашему вниманию предлагается разгадать кроссворд:</vt:lpstr>
      <vt:lpstr>1 по горизонтали:</vt:lpstr>
      <vt:lpstr>2 по вертикали:</vt:lpstr>
      <vt:lpstr>3 по вертикали:</vt:lpstr>
      <vt:lpstr>4 по горизонтали:</vt:lpstr>
      <vt:lpstr>5 по вертикали:</vt:lpstr>
      <vt:lpstr>6 по горизонтали:</vt:lpstr>
      <vt:lpstr>7 по вертикали:</vt:lpstr>
      <vt:lpstr>8 по горизонтали: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Кроссворд к коррекционному занятию по теме «Зима»</dc:title>
  <dc:creator>HP</dc:creator>
  <cp:lastModifiedBy>HP</cp:lastModifiedBy>
  <cp:revision>2</cp:revision>
  <dcterms:created xsi:type="dcterms:W3CDTF">2019-12-19T08:16:31Z</dcterms:created>
  <dcterms:modified xsi:type="dcterms:W3CDTF">2019-12-19T08:29:31Z</dcterms:modified>
</cp:coreProperties>
</file>