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6" r:id="rId3"/>
    <p:sldId id="257" r:id="rId4"/>
    <p:sldId id="258" r:id="rId5"/>
    <p:sldId id="261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user\Desktop\slide_5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img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user\Desktop\img4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img12 (1)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user\Desktop\1174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16804" cy="6715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user\Desktop\img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user\Desktop\img1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2019-03-14T18:42:29Z</dcterms:modified>
</cp:coreProperties>
</file>