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anose="02020603050405020304" pitchFamily="18" charset="0"/>
          <a:ea typeface="+mj-ea"/>
          <a:cs typeface="Times New Roman" panose="02020603050405020304" pitchFamily="18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Times New Roman" panose="02020603050405020304" pitchFamily="18" charset="0"/>
          <a:ea typeface="+mn-ea"/>
          <a:cs typeface="Times New Roman" panose="02020603050405020304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Доброе утро, </a:t>
            </a:r>
            <a:br>
              <a:rPr lang="ru-RU" sz="6000" dirty="0" smtClean="0"/>
            </a:br>
            <a:r>
              <a:rPr lang="ru-RU" sz="6000" dirty="0" smtClean="0"/>
              <a:t>ребята!</a:t>
            </a:r>
            <a:endParaRPr lang="ru-RU" sz="6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844824"/>
            <a:ext cx="4318670" cy="431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38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Девятое декабря.</a:t>
            </a:r>
            <a:br>
              <a:rPr lang="ru-RU" dirty="0" smtClean="0"/>
            </a:br>
            <a:r>
              <a:rPr lang="ru-RU" dirty="0" smtClean="0"/>
              <a:t>Кла</a:t>
            </a:r>
            <a:r>
              <a:rPr lang="ru-RU" b="1" dirty="0" smtClean="0"/>
              <a:t>сс</a:t>
            </a:r>
            <a:r>
              <a:rPr lang="ru-RU" dirty="0" smtClean="0"/>
              <a:t>ная работа.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5330" y="1988840"/>
            <a:ext cx="4318670" cy="4318670"/>
          </a:xfrm>
        </p:spPr>
      </p:pic>
      <p:sp>
        <p:nvSpPr>
          <p:cNvPr id="5" name="TextBox 4"/>
          <p:cNvSpPr txBox="1"/>
          <p:nvPr/>
        </p:nvSpPr>
        <p:spPr>
          <a:xfrm>
            <a:off x="971600" y="2204864"/>
            <a:ext cx="39604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err="1"/>
              <a:t>нн</a:t>
            </a:r>
            <a:r>
              <a:rPr lang="ru-RU" sz="4000" b="1" i="1" dirty="0"/>
              <a:t> мм </a:t>
            </a:r>
            <a:r>
              <a:rPr lang="ru-RU" sz="4000" b="1" i="1" dirty="0" err="1"/>
              <a:t>сс</a:t>
            </a:r>
            <a:r>
              <a:rPr lang="ru-RU" sz="4000" b="1" i="1" dirty="0"/>
              <a:t> </a:t>
            </a:r>
            <a:r>
              <a:rPr lang="ru-RU" sz="4000" b="1" i="1" dirty="0" err="1"/>
              <a:t>кк</a:t>
            </a:r>
            <a:r>
              <a:rPr lang="ru-RU" sz="4000" b="1" i="1" dirty="0"/>
              <a:t> </a:t>
            </a:r>
            <a:r>
              <a:rPr lang="ru-RU" sz="4000" b="1" i="1" dirty="0" err="1"/>
              <a:t>жж</a:t>
            </a:r>
            <a:r>
              <a:rPr lang="ru-RU" sz="4000" b="1" i="1" dirty="0"/>
              <a:t> </a:t>
            </a:r>
            <a:r>
              <a:rPr lang="ru-RU" sz="4000" b="1" i="1" dirty="0" err="1"/>
              <a:t>пп</a:t>
            </a:r>
            <a:r>
              <a:rPr lang="ru-RU" sz="4000" b="1" i="1" dirty="0"/>
              <a:t> </a:t>
            </a:r>
            <a:r>
              <a:rPr lang="ru-RU" sz="4000" b="1" i="1" dirty="0" err="1"/>
              <a:t>рр</a:t>
            </a:r>
            <a:r>
              <a:rPr lang="ru-RU" sz="4000" b="1" i="1" dirty="0"/>
              <a:t> </a:t>
            </a:r>
            <a:r>
              <a:rPr lang="ru-RU" sz="4000" b="1" i="1" dirty="0" smtClean="0"/>
              <a:t>       бб </a:t>
            </a:r>
            <a:r>
              <a:rPr lang="ru-RU" sz="4000" b="1" i="1" dirty="0" err="1"/>
              <a:t>лл</a:t>
            </a:r>
            <a:r>
              <a:rPr lang="ru-RU" sz="4000" b="1" i="1" dirty="0"/>
              <a:t> </a:t>
            </a:r>
            <a:endParaRPr lang="ru-RU" sz="4000" dirty="0"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39752" y="2820417"/>
            <a:ext cx="864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/>
              <a:t>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378713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2485848"/>
            <a:ext cx="3742606" cy="3742606"/>
          </a:xfrm>
        </p:spPr>
      </p:pic>
      <p:sp>
        <p:nvSpPr>
          <p:cNvPr id="7" name="TextBox 6"/>
          <p:cNvSpPr txBox="1"/>
          <p:nvPr/>
        </p:nvSpPr>
        <p:spPr>
          <a:xfrm>
            <a:off x="745768" y="1901631"/>
            <a:ext cx="619268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П…суда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б...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рёза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…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дежда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к...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рандаш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д...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журный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..., су…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2936443" y="4813800"/>
            <a:ext cx="601382" cy="626171"/>
            <a:chOff x="843640" y="4118681"/>
            <a:chExt cx="1006835" cy="1120513"/>
          </a:xfrm>
        </p:grpSpPr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435036">
              <a:off x="843640" y="4232359"/>
              <a:ext cx="1006835" cy="100683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959339" y="4118681"/>
              <a:ext cx="510069" cy="646331"/>
            </a:xfrm>
            <a:custGeom>
              <a:avLst/>
              <a:gdLst>
                <a:gd name="connsiteX0" fmla="*/ 0 w 504056"/>
                <a:gd name="connsiteY0" fmla="*/ 0 h 646331"/>
                <a:gd name="connsiteX1" fmla="*/ 504056 w 504056"/>
                <a:gd name="connsiteY1" fmla="*/ 0 h 646331"/>
                <a:gd name="connsiteX2" fmla="*/ 504056 w 504056"/>
                <a:gd name="connsiteY2" fmla="*/ 646331 h 646331"/>
                <a:gd name="connsiteX3" fmla="*/ 0 w 504056"/>
                <a:gd name="connsiteY3" fmla="*/ 646331 h 646331"/>
                <a:gd name="connsiteX4" fmla="*/ 0 w 504056"/>
                <a:gd name="connsiteY4" fmla="*/ 0 h 646331"/>
                <a:gd name="connsiteX0" fmla="*/ 0 w 510069"/>
                <a:gd name="connsiteY0" fmla="*/ 0 h 646331"/>
                <a:gd name="connsiteX1" fmla="*/ 504056 w 510069"/>
                <a:gd name="connsiteY1" fmla="*/ 0 h 646331"/>
                <a:gd name="connsiteX2" fmla="*/ 510001 w 510069"/>
                <a:gd name="connsiteY2" fmla="*/ 437632 h 646331"/>
                <a:gd name="connsiteX3" fmla="*/ 504056 w 510069"/>
                <a:gd name="connsiteY3" fmla="*/ 646331 h 646331"/>
                <a:gd name="connsiteX4" fmla="*/ 0 w 510069"/>
                <a:gd name="connsiteY4" fmla="*/ 646331 h 646331"/>
                <a:gd name="connsiteX5" fmla="*/ 0 w 510069"/>
                <a:gd name="connsiteY5" fmla="*/ 0 h 64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0069" h="646331">
                  <a:moveTo>
                    <a:pt x="0" y="0"/>
                  </a:moveTo>
                  <a:lnTo>
                    <a:pt x="504056" y="0"/>
                  </a:lnTo>
                  <a:cubicBezTo>
                    <a:pt x="503189" y="140180"/>
                    <a:pt x="510868" y="297452"/>
                    <a:pt x="510001" y="437632"/>
                  </a:cubicBezTo>
                  <a:lnTo>
                    <a:pt x="504056" y="646331"/>
                  </a:lnTo>
                  <a:lnTo>
                    <a:pt x="0" y="646331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 rot="819910">
            <a:off x="3473267" y="3982980"/>
            <a:ext cx="666686" cy="830097"/>
            <a:chOff x="4037497" y="4623057"/>
            <a:chExt cx="1074678" cy="1013496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3481022">
              <a:off x="4098679" y="4623057"/>
              <a:ext cx="1013496" cy="1013496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 rot="20842404">
              <a:off x="4037497" y="4660804"/>
              <a:ext cx="5950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600" dirty="0" err="1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сс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8" name="Группа 17"/>
          <p:cNvGrpSpPr/>
          <p:nvPr/>
        </p:nvGrpSpPr>
        <p:grpSpPr>
          <a:xfrm rot="538917">
            <a:off x="846524" y="4958656"/>
            <a:ext cx="625490" cy="690164"/>
            <a:chOff x="843640" y="4232359"/>
            <a:chExt cx="1006835" cy="1006835"/>
          </a:xfrm>
        </p:grpSpPr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0435036">
              <a:off x="843640" y="4232359"/>
              <a:ext cx="1006835" cy="1006835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994059" y="4365104"/>
              <a:ext cx="510069" cy="646331"/>
            </a:xfrm>
            <a:custGeom>
              <a:avLst/>
              <a:gdLst>
                <a:gd name="connsiteX0" fmla="*/ 0 w 504056"/>
                <a:gd name="connsiteY0" fmla="*/ 0 h 646331"/>
                <a:gd name="connsiteX1" fmla="*/ 504056 w 504056"/>
                <a:gd name="connsiteY1" fmla="*/ 0 h 646331"/>
                <a:gd name="connsiteX2" fmla="*/ 504056 w 504056"/>
                <a:gd name="connsiteY2" fmla="*/ 646331 h 646331"/>
                <a:gd name="connsiteX3" fmla="*/ 0 w 504056"/>
                <a:gd name="connsiteY3" fmla="*/ 646331 h 646331"/>
                <a:gd name="connsiteX4" fmla="*/ 0 w 504056"/>
                <a:gd name="connsiteY4" fmla="*/ 0 h 646331"/>
                <a:gd name="connsiteX0" fmla="*/ 0 w 510069"/>
                <a:gd name="connsiteY0" fmla="*/ 0 h 646331"/>
                <a:gd name="connsiteX1" fmla="*/ 504056 w 510069"/>
                <a:gd name="connsiteY1" fmla="*/ 0 h 646331"/>
                <a:gd name="connsiteX2" fmla="*/ 510001 w 510069"/>
                <a:gd name="connsiteY2" fmla="*/ 437632 h 646331"/>
                <a:gd name="connsiteX3" fmla="*/ 504056 w 510069"/>
                <a:gd name="connsiteY3" fmla="*/ 646331 h 646331"/>
                <a:gd name="connsiteX4" fmla="*/ 0 w 510069"/>
                <a:gd name="connsiteY4" fmla="*/ 646331 h 646331"/>
                <a:gd name="connsiteX5" fmla="*/ 0 w 510069"/>
                <a:gd name="connsiteY5" fmla="*/ 0 h 646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10069" h="646331">
                  <a:moveTo>
                    <a:pt x="0" y="0"/>
                  </a:moveTo>
                  <a:lnTo>
                    <a:pt x="504056" y="0"/>
                  </a:lnTo>
                  <a:cubicBezTo>
                    <a:pt x="503189" y="140180"/>
                    <a:pt x="510868" y="297452"/>
                    <a:pt x="510001" y="437632"/>
                  </a:cubicBezTo>
                  <a:lnTo>
                    <a:pt x="504056" y="646331"/>
                  </a:lnTo>
                  <a:lnTo>
                    <a:pt x="0" y="646331"/>
                  </a:lnTo>
                  <a:lnTo>
                    <a:pt x="0" y="0"/>
                  </a:lnTo>
                  <a:close/>
                </a:path>
              </a:pathLst>
            </a:cu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1835695" y="4847047"/>
            <a:ext cx="1072629" cy="658567"/>
            <a:chOff x="4965613" y="4172600"/>
            <a:chExt cx="1013496" cy="1153028"/>
          </a:xfrm>
        </p:grpSpPr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5276584">
              <a:off x="4965613" y="4240388"/>
              <a:ext cx="1013496" cy="1013496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5152915" y="4172600"/>
              <a:ext cx="682426" cy="11530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бб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2401577" y="3924675"/>
            <a:ext cx="506748" cy="631642"/>
            <a:chOff x="4093553" y="4246698"/>
            <a:chExt cx="1013496" cy="1013496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549548">
              <a:off x="4093553" y="4246698"/>
              <a:ext cx="1013496" cy="1013496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226672" y="4294294"/>
              <a:ext cx="57606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е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1619671" y="3854413"/>
            <a:ext cx="532393" cy="673767"/>
            <a:chOff x="3013433" y="4203645"/>
            <a:chExt cx="1013496" cy="1056549"/>
          </a:xfrm>
        </p:grpSpPr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549548">
              <a:off x="3013433" y="4246698"/>
              <a:ext cx="1013496" cy="1013496"/>
            </a:xfrm>
            <a:prstGeom prst="rect">
              <a:avLst/>
            </a:prstGeom>
          </p:spPr>
        </p:pic>
        <p:sp>
          <p:nvSpPr>
            <p:cNvPr id="26" name="TextBox 25"/>
            <p:cNvSpPr txBox="1"/>
            <p:nvPr/>
          </p:nvSpPr>
          <p:spPr>
            <a:xfrm>
              <a:off x="3119044" y="4203645"/>
              <a:ext cx="72008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а</a:t>
              </a:r>
              <a:endParaRPr lang="ru-RU" sz="3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913157" y="4040343"/>
            <a:ext cx="709955" cy="612793"/>
            <a:chOff x="2077330" y="4076819"/>
            <a:chExt cx="1013496" cy="1111367"/>
          </a:xfrm>
        </p:grpSpPr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1549548">
              <a:off x="2077330" y="4174690"/>
              <a:ext cx="1013496" cy="1013496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>
              <a:off x="2235935" y="4076819"/>
              <a:ext cx="432048" cy="646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600" dirty="0" smtClean="0"/>
                <a:t>е</a:t>
              </a:r>
              <a:endParaRPr lang="ru-RU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540309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6.41684E-6 L 0.02986 -0.44205 " pathEditMode="relative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4.71663E-6 L 0.20937 -0.30257 " pathEditMode="relative" ptsTypes="AA">
                                      <p:cBhvr>
                                        <p:cTn id="10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88295E-6 L 0.14479 -0.4284 " pathEditMode="relative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2.82905E-6 L -0.06719 -0.19177 " pathEditMode="relative" ptsTypes="AA">
                                      <p:cBhvr>
                                        <p:cTn id="1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7362E-19 -3.20842E-6 L 0.1 -0.20934 " pathEditMode="relative" ptsTypes="AA">
                                      <p:cBhvr>
                                        <p:cTn id="22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66 -0.03262 L 0.28889 -0.2354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03" y="-101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58316E-6 L -0.08872 -0.26023 " pathEditMode="relative" ptsTypes="AA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5112568" cy="1512168"/>
          </a:xfrm>
        </p:spPr>
        <p:txBody>
          <a:bodyPr>
            <a:noAutofit/>
          </a:bodyPr>
          <a:lstStyle/>
          <a:p>
            <a:r>
              <a:rPr lang="ru-RU" sz="3600" dirty="0" smtClean="0"/>
              <a:t>ПОЗНАКОМИТЬСЯ…</a:t>
            </a:r>
          </a:p>
          <a:p>
            <a:endParaRPr lang="ru-RU" sz="3600" dirty="0" smtClean="0"/>
          </a:p>
          <a:p>
            <a:r>
              <a:rPr lang="ru-RU" sz="3600" dirty="0" smtClean="0"/>
              <a:t>НАУЧИТЬСЯ…</a:t>
            </a:r>
            <a:endParaRPr lang="ru-RU" sz="3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429" y="1916832"/>
            <a:ext cx="4318670" cy="4318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079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7161" y="2708920"/>
            <a:ext cx="5872582" cy="1143000"/>
          </a:xfrm>
        </p:spPr>
        <p:txBody>
          <a:bodyPr>
            <a:noAutofit/>
          </a:bodyPr>
          <a:lstStyle/>
          <a:p>
            <a:r>
              <a:rPr lang="ru-RU" sz="3200" dirty="0"/>
              <a:t>Школьник Кирилл болеет гриппом. Он не ходит в класс. Он не может играть в хоккей и в теннис. Мальчик не посещает бассейн. Сейчас Кирилла </a:t>
            </a:r>
            <a:r>
              <a:rPr lang="ru-RU" sz="3200" dirty="0" smtClean="0"/>
              <a:t>навещает Алла</a:t>
            </a:r>
            <a:r>
              <a:rPr lang="ru-RU" sz="3200" dirty="0"/>
              <a:t>. Вечером придут Костя и Анна.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6563072" cy="4525963"/>
          </a:xfrm>
        </p:spPr>
        <p:txBody>
          <a:bodyPr/>
          <a:lstStyle/>
          <a:p>
            <a:r>
              <a:rPr lang="ru-RU" dirty="0" err="1" smtClean="0"/>
              <a:t>Кирилл,школьник</a:t>
            </a:r>
            <a:r>
              <a:rPr lang="ru-RU" dirty="0" smtClean="0"/>
              <a:t>, </a:t>
            </a:r>
            <a:r>
              <a:rPr lang="ru-RU" dirty="0" err="1" smtClean="0"/>
              <a:t>гриппом,болеет</a:t>
            </a:r>
            <a:r>
              <a:rPr lang="ru-RU" dirty="0" smtClean="0"/>
              <a:t>. Не, он, в класс, ходит. Он, может, не, </a:t>
            </a:r>
            <a:r>
              <a:rPr lang="ru-RU" dirty="0"/>
              <a:t>в </a:t>
            </a:r>
            <a:r>
              <a:rPr lang="ru-RU" dirty="0" smtClean="0"/>
              <a:t>хоккей, играть, и </a:t>
            </a:r>
            <a:r>
              <a:rPr lang="ru-RU" dirty="0"/>
              <a:t>в теннис. </a:t>
            </a:r>
            <a:r>
              <a:rPr lang="ru-RU" dirty="0" smtClean="0"/>
              <a:t>Бассейн, не, мальчик, посещает. Навещает, сейчас, Алла, Кирилла. Костя, вечером, </a:t>
            </a:r>
            <a:r>
              <a:rPr lang="ru-RU" dirty="0" err="1" smtClean="0"/>
              <a:t>Анна,придут</a:t>
            </a:r>
            <a:r>
              <a:rPr lang="ru-RU" dirty="0" smtClean="0"/>
              <a:t>, 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3838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137</Words>
  <Application>Microsoft Office PowerPoint</Application>
  <PresentationFormat>Экран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Доброе утро,  ребята!</vt:lpstr>
      <vt:lpstr>Девятое декабря. Классная работа.</vt:lpstr>
      <vt:lpstr>Презентация PowerPoint</vt:lpstr>
      <vt:lpstr>Презентация PowerPoint</vt:lpstr>
      <vt:lpstr>Школьник Кирилл болеет гриппом. Он не ходит в класс. Он не может играть в хоккей и в теннис. Мальчик не посещает бассейн. Сейчас Кирилла навещает Алла. Вечером придут Костя и Анна.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Доброе утро,  ребята!</dc:title>
  <dc:creator>Анна Петова</dc:creator>
  <cp:lastModifiedBy>Анна Петова</cp:lastModifiedBy>
  <cp:revision>7</cp:revision>
  <dcterms:created xsi:type="dcterms:W3CDTF">2019-12-06T15:48:23Z</dcterms:created>
  <dcterms:modified xsi:type="dcterms:W3CDTF">2019-12-06T17:15:25Z</dcterms:modified>
</cp:coreProperties>
</file>