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0" r:id="rId4"/>
    <p:sldId id="291" r:id="rId5"/>
    <p:sldId id="293" r:id="rId6"/>
    <p:sldId id="292" r:id="rId7"/>
    <p:sldId id="258" r:id="rId8"/>
    <p:sldId id="259" r:id="rId9"/>
    <p:sldId id="260" r:id="rId10"/>
    <p:sldId id="273" r:id="rId11"/>
    <p:sldId id="283" r:id="rId12"/>
    <p:sldId id="294" r:id="rId13"/>
    <p:sldId id="295" r:id="rId14"/>
    <p:sldId id="296" r:id="rId15"/>
    <p:sldId id="29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Semen\Рабочий стол\МАГИСТР\книг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6663"/>
            <a:ext cx="9144000" cy="701626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731608" y="3432999"/>
            <a:ext cx="5896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«Что-то знакомое»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21295" y="2352256"/>
            <a:ext cx="85324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Arial Narrow" pitchFamily="34" charset="0"/>
              </a:rPr>
              <a:t>Литературная викторина по иллюстрациям произведений</a:t>
            </a:r>
            <a:r>
              <a:rPr lang="ru-RU" sz="4000" b="1" dirty="0" smtClean="0">
                <a:solidFill>
                  <a:srgbClr val="0070C0"/>
                </a:solidFill>
                <a:latin typeface="Arial Narrow" pitchFamily="34" charset="0"/>
              </a:rPr>
              <a:t>:</a:t>
            </a:r>
            <a:endParaRPr lang="ru-RU" sz="40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7516" y="6021288"/>
            <a:ext cx="43564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Автор: Давыдова С.П.</a:t>
            </a:r>
          </a:p>
          <a:p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endParaRPr lang="ru-RU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39752" y="260648"/>
            <a:ext cx="4680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МБОУ «Школа № 6»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Semen\Рабочий стол\МАГИСТР\хамелеон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60648"/>
            <a:ext cx="3940978" cy="5184576"/>
          </a:xfrm>
          <a:prstGeom prst="rect">
            <a:avLst/>
          </a:prstGeom>
          <a:noFill/>
        </p:spPr>
      </p:pic>
      <p:pic>
        <p:nvPicPr>
          <p:cNvPr id="5" name="Picture 2" descr="C:\Documents and Settings\Semen\Рабочий стол\МАГИСТР\калашников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0793" y="2060848"/>
            <a:ext cx="3456384" cy="46885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Semen\Рабочий стол\МАГИСТР\геро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562327"/>
            <a:ext cx="2629657" cy="3124273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634880" y="0"/>
            <a:ext cx="4509120" cy="30243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03052"/>
            <a:ext cx="3477768" cy="26182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7700" y="2463421"/>
            <a:ext cx="2912294" cy="41937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9770" y="4437112"/>
            <a:ext cx="2843808" cy="2132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20" y="0"/>
            <a:ext cx="3435591" cy="347023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39229"/>
            <a:ext cx="3485253" cy="26277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470237"/>
            <a:ext cx="2477605" cy="330347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5940152" y="3205263"/>
            <a:ext cx="2690681" cy="356844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182946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-15319" y="-17380"/>
            <a:ext cx="3723223" cy="35012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517233"/>
            <a:ext cx="2564352" cy="33579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107010" y="218327"/>
            <a:ext cx="4541510" cy="30298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7010" y="3905672"/>
            <a:ext cx="4954991" cy="29523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3027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6653"/>
            <a:ext cx="2883768" cy="39113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608607"/>
            <a:ext cx="4211960" cy="315897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096" y="62329"/>
            <a:ext cx="3639344" cy="348488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1167"/>
            <a:ext cx="3048487" cy="34746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5265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96661"/>
            <a:ext cx="3487093" cy="432135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26" y="260648"/>
            <a:ext cx="3677290" cy="270090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146" y="3140968"/>
            <a:ext cx="2957210" cy="33749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639706"/>
            <a:ext cx="3982846" cy="22182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5080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132856"/>
            <a:ext cx="5040560" cy="3460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ru-RU" sz="48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</a:t>
            </a:r>
            <a:r>
              <a:rPr lang="ru-RU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4800" b="1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конкурс</a:t>
            </a:r>
          </a:p>
          <a:p>
            <a:pPr algn="ctr">
              <a:lnSpc>
                <a:spcPct val="114000"/>
              </a:lnSpc>
            </a:pPr>
            <a:endParaRPr lang="ru-RU" sz="4800" b="1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  <a:p>
            <a:pPr algn="ctr">
              <a:lnSpc>
                <a:spcPct val="114000"/>
              </a:lnSpc>
            </a:pPr>
            <a:r>
              <a:rPr lang="ru-RU" sz="4800" b="1" dirty="0" smtClean="0">
                <a:latin typeface="Arial" panose="020B0604020202020204" pitchFamily="34" charset="0"/>
                <a:ea typeface="Arial Unicode MS" pitchFamily="34" charset="-128"/>
                <a:cs typeface="Arial" panose="020B0604020202020204" pitchFamily="34" charset="0"/>
              </a:rPr>
              <a:t>«Ба! Знакомые все лица!»</a:t>
            </a:r>
            <a:endParaRPr lang="ru-RU" sz="4800" b="1" dirty="0">
              <a:latin typeface="Arial" panose="020B0604020202020204" pitchFamily="34" charset="0"/>
              <a:ea typeface="Arial Unicode MS" pitchFamily="34" charset="-128"/>
              <a:cs typeface="Arial" panose="020B0604020202020204" pitchFamily="34" charset="0"/>
            </a:endParaRPr>
          </a:p>
        </p:txBody>
      </p:sp>
      <p:pic>
        <p:nvPicPr>
          <p:cNvPr id="1026" name="Picture 2" descr="C:\Documents and Settings\Semen\Рабочий стол\МАГИСТР\отцы и дети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796136" y="1052736"/>
            <a:ext cx="2916733" cy="438606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716016" y="558924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2863917" cy="367168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19500"/>
            <a:ext cx="2540000" cy="3238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2007067"/>
            <a:ext cx="2808312" cy="34874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787703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7" y="88097"/>
            <a:ext cx="2695789" cy="31954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336" y="1290612"/>
            <a:ext cx="3549769" cy="39805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809" y="3274533"/>
            <a:ext cx="2914998" cy="35158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628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344" y="1558106"/>
            <a:ext cx="2457450" cy="3133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2158" y="2595094"/>
            <a:ext cx="3041842" cy="42035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" y="0"/>
            <a:ext cx="3528723" cy="288032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48187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2" y="0"/>
            <a:ext cx="3102159" cy="38334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785" y="1623679"/>
            <a:ext cx="3182094" cy="44195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1879" y="3429000"/>
            <a:ext cx="2717834" cy="3429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83947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505" y="0"/>
            <a:ext cx="3076338" cy="387182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4307" y="2601028"/>
            <a:ext cx="2985163" cy="481477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0313" y="1700808"/>
            <a:ext cx="2988590" cy="37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Semen\Рабочий стол\МАГИСТР\евген онегин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2288634"/>
            <a:ext cx="3203848" cy="312909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1520" y="364809"/>
            <a:ext cx="69127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2 конкурс</a:t>
            </a:r>
          </a:p>
          <a:p>
            <a:r>
              <a:rPr lang="ru-RU" sz="40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«Что-то знакомое…»</a:t>
            </a:r>
            <a:endParaRPr lang="ru-RU" sz="4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Semen\Рабочий стол\МАГИСТР\руслан и людмил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620688"/>
            <a:ext cx="3672408" cy="4927148"/>
          </a:xfrm>
          <a:prstGeom prst="rect">
            <a:avLst/>
          </a:prstGeom>
          <a:noFill/>
        </p:spPr>
      </p:pic>
      <p:pic>
        <p:nvPicPr>
          <p:cNvPr id="5" name="Picture 2" descr="C:\Documents and Settings\Semen\Рабочий стол\МАГИСТР\бородино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148064" y="1916832"/>
            <a:ext cx="3600400" cy="46556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</TotalTime>
  <Words>42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32</cp:revision>
  <dcterms:modified xsi:type="dcterms:W3CDTF">2019-12-20T15:48:08Z</dcterms:modified>
</cp:coreProperties>
</file>