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FD3B67-490A-4248-BEDE-417EECA3EC7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9D6BB3-A0B2-47E7-9626-5230196B5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93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FD3B67-490A-4248-BEDE-417EECA3EC7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D6BB3-A0B2-47E7-9626-5230196B5F5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306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18793"/>
      </p:ext>
    </p:extLst>
  </p:cSld>
  <p:clrMapOvr>
    <a:masterClrMapping/>
  </p:clrMapOvr>
  <p:transition spd="slow">
    <p:randomBar dir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132370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445685"/>
      </p:ext>
    </p:extLst>
  </p:cSld>
  <p:clrMapOvr>
    <a:masterClrMapping/>
  </p:clrMapOvr>
  <p:transition spd="slow">
    <p:randomBar dir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838064"/>
      </p:ext>
    </p:extLst>
  </p:cSld>
  <p:clrMapOvr>
    <a:masterClrMapping/>
  </p:clrMapOvr>
  <p:transition spd="slow">
    <p:randomBa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379024"/>
      </p:ext>
    </p:extLst>
  </p:cSld>
  <p:clrMapOvr>
    <a:masterClrMapping/>
  </p:clrMapOvr>
  <p:transition spd="slow">
    <p:randomBar dir="vert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642250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0772635"/>
      </p:ext>
    </p:extLst>
  </p:cSld>
  <p:clrMapOvr>
    <a:masterClrMapping/>
  </p:clrMapOvr>
  <p:transition spd="slow">
    <p:randomBar dir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482929"/>
      </p:ext>
    </p:extLst>
  </p:cSld>
  <p:clrMapOvr>
    <a:masterClrMapping/>
  </p:clrMapOvr>
  <p:transition spd="slow">
    <p:randomBar dir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2556894"/>
      </p:ext>
    </p:extLst>
  </p:cSld>
  <p:clrMapOvr>
    <a:masterClrMapping/>
  </p:clrMapOvr>
  <p:transition spd="slow">
    <p:randomBar dir="vert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721859"/>
      </p:ext>
    </p:extLst>
  </p:cSld>
  <p:clrMapOvr>
    <a:masterClrMapping/>
  </p:clrMapOvr>
  <p:transition spd="slow">
    <p:randomBar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М. Шишлянникова</dc:creator>
  <cp:lastModifiedBy>Екатерина М. Шишлянникова</cp:lastModifiedBy>
  <cp:revision>1</cp:revision>
  <dcterms:created xsi:type="dcterms:W3CDTF">2019-12-18T10:35:08Z</dcterms:created>
  <dcterms:modified xsi:type="dcterms:W3CDTF">2019-12-18T10:35:08Z</dcterms:modified>
</cp:coreProperties>
</file>