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89C72-24FD-4205-B6A4-0EA69A8A6F89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960891-44CF-4C44-A917-457A99F46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279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89C72-24FD-4205-B6A4-0EA69A8A6F89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60891-44CF-4C44-A917-457A99F4646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33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334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4925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684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897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796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2955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212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004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М. Шишлянникова</dc:creator>
  <cp:lastModifiedBy>Екатерина М. Шишлянникова</cp:lastModifiedBy>
  <cp:revision>1</cp:revision>
  <dcterms:created xsi:type="dcterms:W3CDTF">2019-12-18T10:33:48Z</dcterms:created>
  <dcterms:modified xsi:type="dcterms:W3CDTF">2019-12-18T10:33:48Z</dcterms:modified>
</cp:coreProperties>
</file>