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81" d="100"/>
          <a:sy n="81" d="100"/>
        </p:scale>
        <p:origin x="-83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8DD82B-C4F6-459F-9F41-A78CB949267D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0AF014AD-D8DC-43B5-9C68-E850C181A956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Различие в целях.</a:t>
          </a:r>
          <a:endParaRPr lang="ru-RU" sz="1800" dirty="0"/>
        </a:p>
      </dgm:t>
    </dgm:pt>
    <dgm:pt modelId="{80124833-421D-42F1-A663-32DA2F1EB0C4}" type="parTrans" cxnId="{78536F5D-44BE-4733-B3A5-34F8B9A7CC03}">
      <dgm:prSet/>
      <dgm:spPr/>
      <dgm:t>
        <a:bodyPr/>
        <a:lstStyle/>
        <a:p>
          <a:endParaRPr lang="ru-RU"/>
        </a:p>
      </dgm:t>
    </dgm:pt>
    <dgm:pt modelId="{94CCCE7E-E4B9-4380-8E67-BB016EAE0453}" type="sibTrans" cxnId="{78536F5D-44BE-4733-B3A5-34F8B9A7CC03}">
      <dgm:prSet/>
      <dgm:spPr/>
      <dgm:t>
        <a:bodyPr/>
        <a:lstStyle/>
        <a:p>
          <a:endParaRPr lang="ru-RU"/>
        </a:p>
      </dgm:t>
    </dgm:pt>
    <dgm:pt modelId="{0FB19973-5A24-437A-847F-E29B7BFFB305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Недостаточная информированность сторон о событии.</a:t>
          </a:r>
          <a:endParaRPr lang="ru-RU" sz="1800" dirty="0"/>
        </a:p>
      </dgm:t>
    </dgm:pt>
    <dgm:pt modelId="{CF42721B-93B8-4B10-A458-6684640C4B82}" type="parTrans" cxnId="{52867D0F-4455-497C-9517-C432A5DC5214}">
      <dgm:prSet/>
      <dgm:spPr/>
      <dgm:t>
        <a:bodyPr/>
        <a:lstStyle/>
        <a:p>
          <a:endParaRPr lang="ru-RU"/>
        </a:p>
      </dgm:t>
    </dgm:pt>
    <dgm:pt modelId="{B8C302AE-AAC4-45C6-858C-E67B753B8432}" type="sibTrans" cxnId="{52867D0F-4455-497C-9517-C432A5DC5214}">
      <dgm:prSet/>
      <dgm:spPr/>
      <dgm:t>
        <a:bodyPr/>
        <a:lstStyle/>
        <a:p>
          <a:endParaRPr lang="ru-RU"/>
        </a:p>
      </dgm:t>
    </dgm:pt>
    <dgm:pt modelId="{A9958EF7-4156-4006-A311-B658E220AF99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Некомпетентность одной из сторон, низкая культура поведения.</a:t>
          </a:r>
          <a:endParaRPr lang="ru-RU" sz="1800" dirty="0"/>
        </a:p>
      </dgm:t>
    </dgm:pt>
    <dgm:pt modelId="{C00CCDFE-DC8C-4899-B2BA-648C9CE2DBCC}" type="parTrans" cxnId="{590C771F-A973-4FF6-A976-2C5B87B3E7F4}">
      <dgm:prSet/>
      <dgm:spPr/>
      <dgm:t>
        <a:bodyPr/>
        <a:lstStyle/>
        <a:p>
          <a:endParaRPr lang="ru-RU"/>
        </a:p>
      </dgm:t>
    </dgm:pt>
    <dgm:pt modelId="{C6E9EEC3-C209-424A-B3F2-2A89DF564559}" type="sibTrans" cxnId="{590C771F-A973-4FF6-A976-2C5B87B3E7F4}">
      <dgm:prSet/>
      <dgm:spPr/>
      <dgm:t>
        <a:bodyPr/>
        <a:lstStyle/>
        <a:p>
          <a:endParaRPr lang="ru-RU"/>
        </a:p>
      </dgm:t>
    </dgm:pt>
    <dgm:pt modelId="{7E356420-9643-43F4-AF7F-D3D62128076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Неоправданно завышенные требования родителей к учреждению. </a:t>
          </a:r>
          <a:endParaRPr lang="ru-RU" sz="1800" dirty="0"/>
        </a:p>
      </dgm:t>
    </dgm:pt>
    <dgm:pt modelId="{93520862-D45F-4C9E-AB48-D16A8E9DA76E}" type="parTrans" cxnId="{67FDD6B9-801D-402E-AC36-BCAAECD4F5E7}">
      <dgm:prSet/>
      <dgm:spPr/>
      <dgm:t>
        <a:bodyPr/>
        <a:lstStyle/>
        <a:p>
          <a:endParaRPr lang="ru-RU"/>
        </a:p>
      </dgm:t>
    </dgm:pt>
    <dgm:pt modelId="{82186F9E-955C-425B-85BE-7B6C80603F5E}" type="sibTrans" cxnId="{67FDD6B9-801D-402E-AC36-BCAAECD4F5E7}">
      <dgm:prSet/>
      <dgm:spPr/>
      <dgm:t>
        <a:bodyPr/>
        <a:lstStyle/>
        <a:p>
          <a:endParaRPr lang="ru-RU"/>
        </a:p>
      </dgm:t>
    </dgm:pt>
    <dgm:pt modelId="{1AB5C570-4090-4CE7-A85D-D3E897CB2F6F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Воспитатель  для родителей символом власти, некий контролер.  </a:t>
          </a:r>
          <a:endParaRPr lang="ru-RU" sz="1800" dirty="0"/>
        </a:p>
      </dgm:t>
    </dgm:pt>
    <dgm:pt modelId="{A02D33BE-200D-47C2-818C-A5B839DA1D86}" type="parTrans" cxnId="{40E05B6C-823D-494A-95C9-9A0BCBDDCE13}">
      <dgm:prSet/>
      <dgm:spPr/>
      <dgm:t>
        <a:bodyPr/>
        <a:lstStyle/>
        <a:p>
          <a:endParaRPr lang="ru-RU"/>
        </a:p>
      </dgm:t>
    </dgm:pt>
    <dgm:pt modelId="{24F59C42-E1CF-4494-874F-6F282A2DC0BE}" type="sibTrans" cxnId="{40E05B6C-823D-494A-95C9-9A0BCBDDCE13}">
      <dgm:prSet/>
      <dgm:spPr/>
      <dgm:t>
        <a:bodyPr/>
        <a:lstStyle/>
        <a:p>
          <a:endParaRPr lang="ru-RU"/>
        </a:p>
      </dgm:t>
    </dgm:pt>
    <dgm:pt modelId="{63CD9048-D96F-4686-ABDF-694D2FB79EC0}">
      <dgm:prSet phldrT="[Текст]" custT="1"/>
      <dgm:spPr/>
      <dgm:t>
        <a:bodyPr/>
        <a:lstStyle/>
        <a:p>
          <a:r>
            <a:rPr lang="ru-RU" sz="1800" dirty="0" smtClean="0">
              <a:solidFill>
                <a:schemeClr val="tx2">
                  <a:lumMod val="50000"/>
                </a:schemeClr>
              </a:solidFill>
            </a:rPr>
            <a:t>Квалификация воспитателя.</a:t>
          </a:r>
          <a:endParaRPr lang="ru-RU" sz="1800" dirty="0"/>
        </a:p>
      </dgm:t>
    </dgm:pt>
    <dgm:pt modelId="{90374226-4460-453B-B14B-CC13F535CAA7}" type="parTrans" cxnId="{47663987-4F58-4F1F-B774-0BBE5ED0E168}">
      <dgm:prSet/>
      <dgm:spPr/>
      <dgm:t>
        <a:bodyPr/>
        <a:lstStyle/>
        <a:p>
          <a:endParaRPr lang="ru-RU"/>
        </a:p>
      </dgm:t>
    </dgm:pt>
    <dgm:pt modelId="{6D60CC6D-F461-4C9C-8E37-AAA79AAA6B2A}" type="sibTrans" cxnId="{47663987-4F58-4F1F-B774-0BBE5ED0E168}">
      <dgm:prSet/>
      <dgm:spPr/>
      <dgm:t>
        <a:bodyPr/>
        <a:lstStyle/>
        <a:p>
          <a:endParaRPr lang="ru-RU"/>
        </a:p>
      </dgm:t>
    </dgm:pt>
    <dgm:pt modelId="{94BC48F1-7198-429C-B8E5-8309BCE272FE}" type="pres">
      <dgm:prSet presAssocID="{9B8DD82B-C4F6-459F-9F41-A78CB949267D}" presName="compositeShape" presStyleCnt="0">
        <dgm:presLayoutVars>
          <dgm:dir/>
          <dgm:resizeHandles/>
        </dgm:presLayoutVars>
      </dgm:prSet>
      <dgm:spPr/>
    </dgm:pt>
    <dgm:pt modelId="{3E05101D-A7EF-4A05-A600-4DE2A710C00F}" type="pres">
      <dgm:prSet presAssocID="{9B8DD82B-C4F6-459F-9F41-A78CB949267D}" presName="pyramid" presStyleLbl="node1" presStyleIdx="0" presStyleCnt="1" custLinFactNeighborX="-30207"/>
      <dgm:spPr/>
    </dgm:pt>
    <dgm:pt modelId="{161BA6E7-92E5-448C-BE38-58D17CC8B1DC}" type="pres">
      <dgm:prSet presAssocID="{9B8DD82B-C4F6-459F-9F41-A78CB949267D}" presName="theList" presStyleCnt="0"/>
      <dgm:spPr/>
    </dgm:pt>
    <dgm:pt modelId="{373ED0BB-5FDD-4AB4-A9C1-A608903E7918}" type="pres">
      <dgm:prSet presAssocID="{0AF014AD-D8DC-43B5-9C68-E850C181A956}" presName="aNode" presStyleLbl="fgAcc1" presStyleIdx="0" presStyleCnt="6" custScaleX="1559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445AF1-7D39-4DFF-806A-235A211F3903}" type="pres">
      <dgm:prSet presAssocID="{0AF014AD-D8DC-43B5-9C68-E850C181A956}" presName="aSpace" presStyleCnt="0"/>
      <dgm:spPr/>
    </dgm:pt>
    <dgm:pt modelId="{384F282C-A86D-453F-A0BD-6A98F98653EE}" type="pres">
      <dgm:prSet presAssocID="{0FB19973-5A24-437A-847F-E29B7BFFB305}" presName="aNode" presStyleLbl="fgAcc1" presStyleIdx="1" presStyleCnt="6" custScaleX="155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A9D622-0F27-4F68-8D5E-EEF7F6073846}" type="pres">
      <dgm:prSet presAssocID="{0FB19973-5A24-437A-847F-E29B7BFFB305}" presName="aSpace" presStyleCnt="0"/>
      <dgm:spPr/>
    </dgm:pt>
    <dgm:pt modelId="{8EF64FAE-F65B-44F3-8D81-41E6B14C2886}" type="pres">
      <dgm:prSet presAssocID="{A9958EF7-4156-4006-A311-B658E220AF99}" presName="aNode" presStyleLbl="fgAcc1" presStyleIdx="2" presStyleCnt="6" custScaleX="155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285982-10F5-4D12-9F1D-B46C0381C29A}" type="pres">
      <dgm:prSet presAssocID="{A9958EF7-4156-4006-A311-B658E220AF99}" presName="aSpace" presStyleCnt="0"/>
      <dgm:spPr/>
    </dgm:pt>
    <dgm:pt modelId="{B4A06E59-145E-4AD9-9246-BFA8AB63FFAB}" type="pres">
      <dgm:prSet presAssocID="{7E356420-9643-43F4-AF7F-D3D62128076F}" presName="aNode" presStyleLbl="fgAcc1" presStyleIdx="3" presStyleCnt="6" custScaleX="155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848EF6-655F-42DB-B738-045E2316B1C3}" type="pres">
      <dgm:prSet presAssocID="{7E356420-9643-43F4-AF7F-D3D62128076F}" presName="aSpace" presStyleCnt="0"/>
      <dgm:spPr/>
    </dgm:pt>
    <dgm:pt modelId="{54E0E2BD-1A39-4F02-B7A7-A1421F9C6EB2}" type="pres">
      <dgm:prSet presAssocID="{1AB5C570-4090-4CE7-A85D-D3E897CB2F6F}" presName="aNode" presStyleLbl="fgAcc1" presStyleIdx="4" presStyleCnt="6" custScaleX="1555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0535E1-01A7-4877-AF75-16F3CB0EA52D}" type="pres">
      <dgm:prSet presAssocID="{1AB5C570-4090-4CE7-A85D-D3E897CB2F6F}" presName="aSpace" presStyleCnt="0"/>
      <dgm:spPr/>
    </dgm:pt>
    <dgm:pt modelId="{25543D93-922D-4E14-8C51-0700D060AC46}" type="pres">
      <dgm:prSet presAssocID="{63CD9048-D96F-4686-ABDF-694D2FB79EC0}" presName="aNode" presStyleLbl="fgAcc1" presStyleIdx="5" presStyleCnt="6" custScaleX="154519" custLinFactNeighborX="-364" custLinFactNeighborY="-298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CCAC93-D619-4B9A-8522-199DD47E13C3}" type="pres">
      <dgm:prSet presAssocID="{63CD9048-D96F-4686-ABDF-694D2FB79EC0}" presName="aSpace" presStyleCnt="0"/>
      <dgm:spPr/>
    </dgm:pt>
  </dgm:ptLst>
  <dgm:cxnLst>
    <dgm:cxn modelId="{C5F87708-0BF7-4F05-AAC0-3FB200117BFE}" type="presOf" srcId="{1AB5C570-4090-4CE7-A85D-D3E897CB2F6F}" destId="{54E0E2BD-1A39-4F02-B7A7-A1421F9C6EB2}" srcOrd="0" destOrd="0" presId="urn:microsoft.com/office/officeart/2005/8/layout/pyramid2"/>
    <dgm:cxn modelId="{B538B62C-ADEF-4048-B037-B18E54D2373A}" type="presOf" srcId="{0AF014AD-D8DC-43B5-9C68-E850C181A956}" destId="{373ED0BB-5FDD-4AB4-A9C1-A608903E7918}" srcOrd="0" destOrd="0" presId="urn:microsoft.com/office/officeart/2005/8/layout/pyramid2"/>
    <dgm:cxn modelId="{40E05B6C-823D-494A-95C9-9A0BCBDDCE13}" srcId="{9B8DD82B-C4F6-459F-9F41-A78CB949267D}" destId="{1AB5C570-4090-4CE7-A85D-D3E897CB2F6F}" srcOrd="4" destOrd="0" parTransId="{A02D33BE-200D-47C2-818C-A5B839DA1D86}" sibTransId="{24F59C42-E1CF-4494-874F-6F282A2DC0BE}"/>
    <dgm:cxn modelId="{78536F5D-44BE-4733-B3A5-34F8B9A7CC03}" srcId="{9B8DD82B-C4F6-459F-9F41-A78CB949267D}" destId="{0AF014AD-D8DC-43B5-9C68-E850C181A956}" srcOrd="0" destOrd="0" parTransId="{80124833-421D-42F1-A663-32DA2F1EB0C4}" sibTransId="{94CCCE7E-E4B9-4380-8E67-BB016EAE0453}"/>
    <dgm:cxn modelId="{13A2ABD0-55EC-4C13-A835-057E77E3FAE4}" type="presOf" srcId="{63CD9048-D96F-4686-ABDF-694D2FB79EC0}" destId="{25543D93-922D-4E14-8C51-0700D060AC46}" srcOrd="0" destOrd="0" presId="urn:microsoft.com/office/officeart/2005/8/layout/pyramid2"/>
    <dgm:cxn modelId="{8279ADC0-0CB4-4DDB-A949-F1D5FEB46CDA}" type="presOf" srcId="{9B8DD82B-C4F6-459F-9F41-A78CB949267D}" destId="{94BC48F1-7198-429C-B8E5-8309BCE272FE}" srcOrd="0" destOrd="0" presId="urn:microsoft.com/office/officeart/2005/8/layout/pyramid2"/>
    <dgm:cxn modelId="{6B91807C-37D8-42F2-A19F-7150B992278F}" type="presOf" srcId="{0FB19973-5A24-437A-847F-E29B7BFFB305}" destId="{384F282C-A86D-453F-A0BD-6A98F98653EE}" srcOrd="0" destOrd="0" presId="urn:microsoft.com/office/officeart/2005/8/layout/pyramid2"/>
    <dgm:cxn modelId="{ED88C0AE-ADC3-4CD9-AB34-FBAA779FEABA}" type="presOf" srcId="{A9958EF7-4156-4006-A311-B658E220AF99}" destId="{8EF64FAE-F65B-44F3-8D81-41E6B14C2886}" srcOrd="0" destOrd="0" presId="urn:microsoft.com/office/officeart/2005/8/layout/pyramid2"/>
    <dgm:cxn modelId="{67FDD6B9-801D-402E-AC36-BCAAECD4F5E7}" srcId="{9B8DD82B-C4F6-459F-9F41-A78CB949267D}" destId="{7E356420-9643-43F4-AF7F-D3D62128076F}" srcOrd="3" destOrd="0" parTransId="{93520862-D45F-4C9E-AB48-D16A8E9DA76E}" sibTransId="{82186F9E-955C-425B-85BE-7B6C80603F5E}"/>
    <dgm:cxn modelId="{52867D0F-4455-497C-9517-C432A5DC5214}" srcId="{9B8DD82B-C4F6-459F-9F41-A78CB949267D}" destId="{0FB19973-5A24-437A-847F-E29B7BFFB305}" srcOrd="1" destOrd="0" parTransId="{CF42721B-93B8-4B10-A458-6684640C4B82}" sibTransId="{B8C302AE-AAC4-45C6-858C-E67B753B8432}"/>
    <dgm:cxn modelId="{590C771F-A973-4FF6-A976-2C5B87B3E7F4}" srcId="{9B8DD82B-C4F6-459F-9F41-A78CB949267D}" destId="{A9958EF7-4156-4006-A311-B658E220AF99}" srcOrd="2" destOrd="0" parTransId="{C00CCDFE-DC8C-4899-B2BA-648C9CE2DBCC}" sibTransId="{C6E9EEC3-C209-424A-B3F2-2A89DF564559}"/>
    <dgm:cxn modelId="{C1796E6C-00EF-4DF4-9EC4-D3892635DC0B}" type="presOf" srcId="{7E356420-9643-43F4-AF7F-D3D62128076F}" destId="{B4A06E59-145E-4AD9-9246-BFA8AB63FFAB}" srcOrd="0" destOrd="0" presId="urn:microsoft.com/office/officeart/2005/8/layout/pyramid2"/>
    <dgm:cxn modelId="{47663987-4F58-4F1F-B774-0BBE5ED0E168}" srcId="{9B8DD82B-C4F6-459F-9F41-A78CB949267D}" destId="{63CD9048-D96F-4686-ABDF-694D2FB79EC0}" srcOrd="5" destOrd="0" parTransId="{90374226-4460-453B-B14B-CC13F535CAA7}" sibTransId="{6D60CC6D-F461-4C9C-8E37-AAA79AAA6B2A}"/>
    <dgm:cxn modelId="{B010CB4F-BED3-43DA-83FC-442408F1CB8A}" type="presParOf" srcId="{94BC48F1-7198-429C-B8E5-8309BCE272FE}" destId="{3E05101D-A7EF-4A05-A600-4DE2A710C00F}" srcOrd="0" destOrd="0" presId="urn:microsoft.com/office/officeart/2005/8/layout/pyramid2"/>
    <dgm:cxn modelId="{C93E9297-79AA-4A0D-A48A-A8EB37C3F15A}" type="presParOf" srcId="{94BC48F1-7198-429C-B8E5-8309BCE272FE}" destId="{161BA6E7-92E5-448C-BE38-58D17CC8B1DC}" srcOrd="1" destOrd="0" presId="urn:microsoft.com/office/officeart/2005/8/layout/pyramid2"/>
    <dgm:cxn modelId="{A3033204-F950-40C8-9E96-DDED776B0EDC}" type="presParOf" srcId="{161BA6E7-92E5-448C-BE38-58D17CC8B1DC}" destId="{373ED0BB-5FDD-4AB4-A9C1-A608903E7918}" srcOrd="0" destOrd="0" presId="urn:microsoft.com/office/officeart/2005/8/layout/pyramid2"/>
    <dgm:cxn modelId="{3F811E3E-395A-4991-8583-D33C61F0D54D}" type="presParOf" srcId="{161BA6E7-92E5-448C-BE38-58D17CC8B1DC}" destId="{37445AF1-7D39-4DFF-806A-235A211F3903}" srcOrd="1" destOrd="0" presId="urn:microsoft.com/office/officeart/2005/8/layout/pyramid2"/>
    <dgm:cxn modelId="{94721FCF-9D85-4AAC-A465-D7E51C22F209}" type="presParOf" srcId="{161BA6E7-92E5-448C-BE38-58D17CC8B1DC}" destId="{384F282C-A86D-453F-A0BD-6A98F98653EE}" srcOrd="2" destOrd="0" presId="urn:microsoft.com/office/officeart/2005/8/layout/pyramid2"/>
    <dgm:cxn modelId="{37433ED0-1307-4220-8CC4-740E53B7602B}" type="presParOf" srcId="{161BA6E7-92E5-448C-BE38-58D17CC8B1DC}" destId="{B2A9D622-0F27-4F68-8D5E-EEF7F6073846}" srcOrd="3" destOrd="0" presId="urn:microsoft.com/office/officeart/2005/8/layout/pyramid2"/>
    <dgm:cxn modelId="{5603E7CE-0F28-449C-BF07-29D068AADF6B}" type="presParOf" srcId="{161BA6E7-92E5-448C-BE38-58D17CC8B1DC}" destId="{8EF64FAE-F65B-44F3-8D81-41E6B14C2886}" srcOrd="4" destOrd="0" presId="urn:microsoft.com/office/officeart/2005/8/layout/pyramid2"/>
    <dgm:cxn modelId="{EA49246E-3EB5-4DEE-B696-608BF6FEB055}" type="presParOf" srcId="{161BA6E7-92E5-448C-BE38-58D17CC8B1DC}" destId="{51285982-10F5-4D12-9F1D-B46C0381C29A}" srcOrd="5" destOrd="0" presId="urn:microsoft.com/office/officeart/2005/8/layout/pyramid2"/>
    <dgm:cxn modelId="{E2281991-0E4A-40B8-BE75-ACB27A7F81E3}" type="presParOf" srcId="{161BA6E7-92E5-448C-BE38-58D17CC8B1DC}" destId="{B4A06E59-145E-4AD9-9246-BFA8AB63FFAB}" srcOrd="6" destOrd="0" presId="urn:microsoft.com/office/officeart/2005/8/layout/pyramid2"/>
    <dgm:cxn modelId="{AC7216ED-D038-4C43-8DCE-DF67B8DB724D}" type="presParOf" srcId="{161BA6E7-92E5-448C-BE38-58D17CC8B1DC}" destId="{8D848EF6-655F-42DB-B738-045E2316B1C3}" srcOrd="7" destOrd="0" presId="urn:microsoft.com/office/officeart/2005/8/layout/pyramid2"/>
    <dgm:cxn modelId="{AF6A61EC-946D-472E-B568-B39B0A55C1AC}" type="presParOf" srcId="{161BA6E7-92E5-448C-BE38-58D17CC8B1DC}" destId="{54E0E2BD-1A39-4F02-B7A7-A1421F9C6EB2}" srcOrd="8" destOrd="0" presId="urn:microsoft.com/office/officeart/2005/8/layout/pyramid2"/>
    <dgm:cxn modelId="{963FC0B7-C7B8-4C42-9BA0-0023A8A6BE4A}" type="presParOf" srcId="{161BA6E7-92E5-448C-BE38-58D17CC8B1DC}" destId="{E20535E1-01A7-4877-AF75-16F3CB0EA52D}" srcOrd="9" destOrd="0" presId="urn:microsoft.com/office/officeart/2005/8/layout/pyramid2"/>
    <dgm:cxn modelId="{18A3A240-682A-45E2-9E69-8A921A14A33E}" type="presParOf" srcId="{161BA6E7-92E5-448C-BE38-58D17CC8B1DC}" destId="{25543D93-922D-4E14-8C51-0700D060AC46}" srcOrd="10" destOrd="0" presId="urn:microsoft.com/office/officeart/2005/8/layout/pyramid2"/>
    <dgm:cxn modelId="{EE5BC5BC-0101-48BD-AD14-225D7719851A}" type="presParOf" srcId="{161BA6E7-92E5-448C-BE38-58D17CC8B1DC}" destId="{C0CCAC93-D619-4B9A-8522-199DD47E13C3}" srcOrd="11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7B14E31-D1A4-4BAD-B302-D1A44C16A7C4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>
        <a:scene3d>
          <a:camera prst="orthographicFront">
            <a:rot lat="0" lon="0" rev="0"/>
          </a:camera>
          <a:lightRig rig="soft" dir="t">
            <a:rot lat="0" lon="0" rev="0"/>
          </a:lightRig>
        </a:scene3d>
      </dgm:spPr>
      <dgm:t>
        <a:bodyPr/>
        <a:lstStyle/>
        <a:p>
          <a:endParaRPr lang="ru-RU"/>
        </a:p>
      </dgm:t>
    </dgm:pt>
    <dgm:pt modelId="{A10DFB0D-A52F-4E54-A9C4-C932FC4788BA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000" dirty="0" smtClean="0"/>
            <a:t>Избегание (уклонение)</a:t>
          </a:r>
          <a:endParaRPr lang="ru-RU" sz="2000" dirty="0"/>
        </a:p>
      </dgm:t>
    </dgm:pt>
    <dgm:pt modelId="{AF1E1D60-0F97-439B-96F7-748D0956591E}" type="parTrans" cxnId="{F92620F1-9B49-4D3D-98F8-203BF4ADDF75}">
      <dgm:prSet/>
      <dgm:spPr/>
      <dgm:t>
        <a:bodyPr/>
        <a:lstStyle/>
        <a:p>
          <a:endParaRPr lang="ru-RU"/>
        </a:p>
      </dgm:t>
    </dgm:pt>
    <dgm:pt modelId="{3A43150C-1F64-4A88-A777-9D257600341A}" type="sibTrans" cxnId="{F92620F1-9B49-4D3D-98F8-203BF4ADDF75}">
      <dgm:prSet/>
      <dgm:spPr/>
      <dgm:t>
        <a:bodyPr/>
        <a:lstStyle/>
        <a:p>
          <a:endParaRPr lang="ru-RU"/>
        </a:p>
      </dgm:t>
    </dgm:pt>
    <dgm:pt modelId="{EBB68BC2-6346-45B8-AA9A-22E9C81F299B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000" dirty="0" smtClean="0"/>
            <a:t>Компромисс</a:t>
          </a:r>
          <a:endParaRPr lang="ru-RU" sz="2000" dirty="0"/>
        </a:p>
      </dgm:t>
    </dgm:pt>
    <dgm:pt modelId="{D0367B77-A24B-4070-B9C1-84F2D786153F}" type="parTrans" cxnId="{75CF2333-77C6-493E-A267-6E16B86AA424}">
      <dgm:prSet/>
      <dgm:spPr/>
      <dgm:t>
        <a:bodyPr/>
        <a:lstStyle/>
        <a:p>
          <a:endParaRPr lang="ru-RU"/>
        </a:p>
      </dgm:t>
    </dgm:pt>
    <dgm:pt modelId="{2FE4CEA0-D038-419C-B1ED-09EF61306E6D}" type="sibTrans" cxnId="{75CF2333-77C6-493E-A267-6E16B86AA424}">
      <dgm:prSet/>
      <dgm:spPr/>
      <dgm:t>
        <a:bodyPr/>
        <a:lstStyle/>
        <a:p>
          <a:endParaRPr lang="ru-RU"/>
        </a:p>
      </dgm:t>
    </dgm:pt>
    <dgm:pt modelId="{6A733CA9-A6F4-43F8-B500-373867401B7D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000" dirty="0" smtClean="0"/>
            <a:t>Конкуренция (соревнование)</a:t>
          </a:r>
          <a:endParaRPr lang="ru-RU" sz="2000" dirty="0"/>
        </a:p>
      </dgm:t>
    </dgm:pt>
    <dgm:pt modelId="{10FD3F1B-90E7-4131-BC3E-5C5EC40A8A91}" type="sibTrans" cxnId="{E57A3150-12A7-4C20-9BBC-46FA87D0B686}">
      <dgm:prSet/>
      <dgm:spPr/>
      <dgm:t>
        <a:bodyPr/>
        <a:lstStyle/>
        <a:p>
          <a:endParaRPr lang="ru-RU"/>
        </a:p>
      </dgm:t>
    </dgm:pt>
    <dgm:pt modelId="{22965FD5-7816-4110-88E7-A6792F49F45D}" type="parTrans" cxnId="{E57A3150-12A7-4C20-9BBC-46FA87D0B686}">
      <dgm:prSet/>
      <dgm:spPr/>
      <dgm:t>
        <a:bodyPr/>
        <a:lstStyle/>
        <a:p>
          <a:endParaRPr lang="ru-RU"/>
        </a:p>
      </dgm:t>
    </dgm:pt>
    <dgm:pt modelId="{974A4902-40F4-40CA-8578-82E5E9E7B352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000" dirty="0" smtClean="0"/>
            <a:t>Приспособление</a:t>
          </a:r>
          <a:endParaRPr lang="ru-RU" sz="2000" dirty="0"/>
        </a:p>
      </dgm:t>
    </dgm:pt>
    <dgm:pt modelId="{A5001A81-3461-4438-9467-7D4A38EED2B1}" type="parTrans" cxnId="{8B8495C3-770D-4CF5-BB15-057EAE900BCF}">
      <dgm:prSet/>
      <dgm:spPr/>
      <dgm:t>
        <a:bodyPr/>
        <a:lstStyle/>
        <a:p>
          <a:endParaRPr lang="ru-RU"/>
        </a:p>
      </dgm:t>
    </dgm:pt>
    <dgm:pt modelId="{61890552-EB4F-4EB5-83E2-81F7FD6D3D24}" type="sibTrans" cxnId="{8B8495C3-770D-4CF5-BB15-057EAE900BCF}">
      <dgm:prSet/>
      <dgm:spPr/>
      <dgm:t>
        <a:bodyPr/>
        <a:lstStyle/>
        <a:p>
          <a:endParaRPr lang="ru-RU"/>
        </a:p>
      </dgm:t>
    </dgm:pt>
    <dgm:pt modelId="{42F1049F-9B38-45D4-B498-C7F41F56736F}">
      <dgm:prSet phldrT="[Текст]" custT="1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ru-RU" sz="2000" dirty="0" smtClean="0"/>
            <a:t>Сотрудничество</a:t>
          </a:r>
          <a:endParaRPr lang="ru-RU" sz="2000" dirty="0"/>
        </a:p>
      </dgm:t>
    </dgm:pt>
    <dgm:pt modelId="{1D639D7D-BA33-4FBC-9282-4A8968ABDDC6}" type="parTrans" cxnId="{7333CE25-F232-4C5D-B168-495FD12E5BE4}">
      <dgm:prSet/>
      <dgm:spPr/>
      <dgm:t>
        <a:bodyPr/>
        <a:lstStyle/>
        <a:p>
          <a:endParaRPr lang="ru-RU"/>
        </a:p>
      </dgm:t>
    </dgm:pt>
    <dgm:pt modelId="{4EAD7327-2BDD-4FD4-B905-EC938D2B8399}" type="sibTrans" cxnId="{7333CE25-F232-4C5D-B168-495FD12E5BE4}">
      <dgm:prSet/>
      <dgm:spPr/>
      <dgm:t>
        <a:bodyPr/>
        <a:lstStyle/>
        <a:p>
          <a:endParaRPr lang="ru-RU"/>
        </a:p>
      </dgm:t>
    </dgm:pt>
    <dgm:pt modelId="{C7BE8252-6F71-4957-93CD-D5A02A47C0FC}" type="pres">
      <dgm:prSet presAssocID="{17B14E31-D1A4-4BAD-B302-D1A44C16A7C4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CBC5A1F-7515-4305-ADB7-D9FC29A0A0F3}" type="pres">
      <dgm:prSet presAssocID="{6A733CA9-A6F4-43F8-B500-373867401B7D}" presName="parentLin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F20BF3B-1526-4A5D-AFB5-40E28C11C008}" type="pres">
      <dgm:prSet presAssocID="{6A733CA9-A6F4-43F8-B500-373867401B7D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F5E6B356-5DD2-418F-B407-82549AF9DBD8}" type="pres">
      <dgm:prSet presAssocID="{6A733CA9-A6F4-43F8-B500-373867401B7D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67CC33-78BE-48AA-A913-8EBCDFBBB6FF}" type="pres">
      <dgm:prSet presAssocID="{6A733CA9-A6F4-43F8-B500-373867401B7D}" presName="negativeSpac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49CE5E7F-6A8F-4228-86D1-53D6EAFD1E52}" type="pres">
      <dgm:prSet presAssocID="{6A733CA9-A6F4-43F8-B500-373867401B7D}" presName="childText" presStyleLbl="conFgAcc1" presStyleIdx="0" presStyleCnt="5" custScaleX="86364">
        <dgm:presLayoutVars>
          <dgm:bulletEnabled val="1"/>
        </dgm:presLayoutVars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FA3639DE-1530-4130-9BE1-B76EEE052233}" type="pres">
      <dgm:prSet presAssocID="{10FD3F1B-90E7-4131-BC3E-5C5EC40A8A91}" presName="spaceBetweenRectangles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B9306A3-7DFE-4E3C-8B2F-CBB9F2E0AA0A}" type="pres">
      <dgm:prSet presAssocID="{A10DFB0D-A52F-4E54-A9C4-C932FC4788BA}" presName="parentLin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A0E78CB4-245F-4A75-8E75-A91B2F6B07AC}" type="pres">
      <dgm:prSet presAssocID="{A10DFB0D-A52F-4E54-A9C4-C932FC4788BA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42625FB1-2C5E-4B49-AB37-A570E482B842}" type="pres">
      <dgm:prSet presAssocID="{A10DFB0D-A52F-4E54-A9C4-C932FC4788BA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043D66-DCA6-4644-9BC6-6D2B81EC0434}" type="pres">
      <dgm:prSet presAssocID="{A10DFB0D-A52F-4E54-A9C4-C932FC4788BA}" presName="negativeSpac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9E0CDAB1-D83F-446E-A32B-9635CD60628B}" type="pres">
      <dgm:prSet presAssocID="{A10DFB0D-A52F-4E54-A9C4-C932FC4788BA}" presName="childText" presStyleLbl="conFgAcc1" presStyleIdx="1" presStyleCnt="5" custScaleX="86364">
        <dgm:presLayoutVars>
          <dgm:bulletEnabled val="1"/>
        </dgm:presLayoutVars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26F9D4D-B4F1-46D7-A764-8448F993FC5D}" type="pres">
      <dgm:prSet presAssocID="{3A43150C-1F64-4A88-A777-9D257600341A}" presName="spaceBetweenRectangles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3D5F4DEB-3E66-4477-8924-5F4573772396}" type="pres">
      <dgm:prSet presAssocID="{EBB68BC2-6346-45B8-AA9A-22E9C81F299B}" presName="parentLin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C9529344-1B48-4A93-B06D-704B0E140F86}" type="pres">
      <dgm:prSet presAssocID="{EBB68BC2-6346-45B8-AA9A-22E9C81F299B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91C70D4D-3F8C-4A16-B3D3-324077892670}" type="pres">
      <dgm:prSet presAssocID="{EBB68BC2-6346-45B8-AA9A-22E9C81F299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D7C10F-FA02-422E-8E6E-EDF4D3E6ABC5}" type="pres">
      <dgm:prSet presAssocID="{EBB68BC2-6346-45B8-AA9A-22E9C81F299B}" presName="negativeSpac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B2EA01E3-01F0-43E7-BF48-22F3433CA9D8}" type="pres">
      <dgm:prSet presAssocID="{EBB68BC2-6346-45B8-AA9A-22E9C81F299B}" presName="childText" presStyleLbl="conFgAcc1" presStyleIdx="2" presStyleCnt="5" custScaleX="86363">
        <dgm:presLayoutVars>
          <dgm:bulletEnabled val="1"/>
        </dgm:presLayoutVars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8C53C7C3-89E6-446C-928F-B04F83FE5C22}" type="pres">
      <dgm:prSet presAssocID="{2FE4CEA0-D038-419C-B1ED-09EF61306E6D}" presName="spaceBetweenRectangles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19EF782-92E3-4840-BC5C-F85A5504D1D2}" type="pres">
      <dgm:prSet presAssocID="{974A4902-40F4-40CA-8578-82E5E9E7B352}" presName="parentLin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ED2CB521-1885-40F6-AC75-355793539552}" type="pres">
      <dgm:prSet presAssocID="{974A4902-40F4-40CA-8578-82E5E9E7B352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DAF349D6-948F-4942-91C4-C16F66B1F730}" type="pres">
      <dgm:prSet presAssocID="{974A4902-40F4-40CA-8578-82E5E9E7B352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A36CDE-C3E8-42FA-99C0-2D615F37803C}" type="pres">
      <dgm:prSet presAssocID="{974A4902-40F4-40CA-8578-82E5E9E7B352}" presName="negativeSpac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FA55EE68-652B-4DD3-8848-EE2E55748BF4}" type="pres">
      <dgm:prSet presAssocID="{974A4902-40F4-40CA-8578-82E5E9E7B352}" presName="childText" presStyleLbl="conFgAcc1" presStyleIdx="3" presStyleCnt="5" custScaleX="86364">
        <dgm:presLayoutVars>
          <dgm:bulletEnabled val="1"/>
        </dgm:presLayoutVars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685B91C2-B23E-4414-989A-13E5DC0A1625}" type="pres">
      <dgm:prSet presAssocID="{61890552-EB4F-4EB5-83E2-81F7FD6D3D24}" presName="spaceBetweenRectangles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7A8DE3A2-A047-45BD-92D7-3F651D4282AC}" type="pres">
      <dgm:prSet presAssocID="{42F1049F-9B38-45D4-B498-C7F41F56736F}" presName="parentLin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4200102F-0FD4-4534-9304-12AEBDC7D1EF}" type="pres">
      <dgm:prSet presAssocID="{42F1049F-9B38-45D4-B498-C7F41F56736F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4104FA1A-D302-4431-8684-B00BD9932B6F}" type="pres">
      <dgm:prSet presAssocID="{42F1049F-9B38-45D4-B498-C7F41F56736F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3CE141A-04ED-47A5-85CE-3F9C5E6E7234}" type="pres">
      <dgm:prSet presAssocID="{42F1049F-9B38-45D4-B498-C7F41F56736F}" presName="negativeSpace" presStyleCnt="0"/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  <dgm:pt modelId="{D519815B-0636-4A81-BE8E-D01188C3B4CB}" type="pres">
      <dgm:prSet presAssocID="{42F1049F-9B38-45D4-B498-C7F41F56736F}" presName="childText" presStyleLbl="conFgAcc1" presStyleIdx="4" presStyleCnt="5" custScaleX="86364" custLinFactNeighborY="-16037">
        <dgm:presLayoutVars>
          <dgm:bulletEnabled val="1"/>
        </dgm:presLayoutVars>
      </dgm:prSet>
      <dgm:spPr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</dgm:pt>
  </dgm:ptLst>
  <dgm:cxnLst>
    <dgm:cxn modelId="{8B8495C3-770D-4CF5-BB15-057EAE900BCF}" srcId="{17B14E31-D1A4-4BAD-B302-D1A44C16A7C4}" destId="{974A4902-40F4-40CA-8578-82E5E9E7B352}" srcOrd="3" destOrd="0" parTransId="{A5001A81-3461-4438-9467-7D4A38EED2B1}" sibTransId="{61890552-EB4F-4EB5-83E2-81F7FD6D3D24}"/>
    <dgm:cxn modelId="{75CF2333-77C6-493E-A267-6E16B86AA424}" srcId="{17B14E31-D1A4-4BAD-B302-D1A44C16A7C4}" destId="{EBB68BC2-6346-45B8-AA9A-22E9C81F299B}" srcOrd="2" destOrd="0" parTransId="{D0367B77-A24B-4070-B9C1-84F2D786153F}" sibTransId="{2FE4CEA0-D038-419C-B1ED-09EF61306E6D}"/>
    <dgm:cxn modelId="{22C678F3-FA52-4DA9-8555-6327E50B48F4}" type="presOf" srcId="{EBB68BC2-6346-45B8-AA9A-22E9C81F299B}" destId="{C9529344-1B48-4A93-B06D-704B0E140F86}" srcOrd="0" destOrd="0" presId="urn:microsoft.com/office/officeart/2005/8/layout/list1"/>
    <dgm:cxn modelId="{F92620F1-9B49-4D3D-98F8-203BF4ADDF75}" srcId="{17B14E31-D1A4-4BAD-B302-D1A44C16A7C4}" destId="{A10DFB0D-A52F-4E54-A9C4-C932FC4788BA}" srcOrd="1" destOrd="0" parTransId="{AF1E1D60-0F97-439B-96F7-748D0956591E}" sibTransId="{3A43150C-1F64-4A88-A777-9D257600341A}"/>
    <dgm:cxn modelId="{E57A3150-12A7-4C20-9BBC-46FA87D0B686}" srcId="{17B14E31-D1A4-4BAD-B302-D1A44C16A7C4}" destId="{6A733CA9-A6F4-43F8-B500-373867401B7D}" srcOrd="0" destOrd="0" parTransId="{22965FD5-7816-4110-88E7-A6792F49F45D}" sibTransId="{10FD3F1B-90E7-4131-BC3E-5C5EC40A8A91}"/>
    <dgm:cxn modelId="{ACCEFA4E-4D36-4F4C-ACE1-6430BD6446FD}" type="presOf" srcId="{974A4902-40F4-40CA-8578-82E5E9E7B352}" destId="{ED2CB521-1885-40F6-AC75-355793539552}" srcOrd="0" destOrd="0" presId="urn:microsoft.com/office/officeart/2005/8/layout/list1"/>
    <dgm:cxn modelId="{FEE6E0D1-497A-4B5C-BFE6-20B25000064C}" type="presOf" srcId="{A10DFB0D-A52F-4E54-A9C4-C932FC4788BA}" destId="{A0E78CB4-245F-4A75-8E75-A91B2F6B07AC}" srcOrd="0" destOrd="0" presId="urn:microsoft.com/office/officeart/2005/8/layout/list1"/>
    <dgm:cxn modelId="{322C72DB-2A72-42DB-ACE1-7A8A3AB5E721}" type="presOf" srcId="{6A733CA9-A6F4-43F8-B500-373867401B7D}" destId="{3F20BF3B-1526-4A5D-AFB5-40E28C11C008}" srcOrd="0" destOrd="0" presId="urn:microsoft.com/office/officeart/2005/8/layout/list1"/>
    <dgm:cxn modelId="{9C02DC1D-2FA9-4E25-80FD-F62330B5B664}" type="presOf" srcId="{A10DFB0D-A52F-4E54-A9C4-C932FC4788BA}" destId="{42625FB1-2C5E-4B49-AB37-A570E482B842}" srcOrd="1" destOrd="0" presId="urn:microsoft.com/office/officeart/2005/8/layout/list1"/>
    <dgm:cxn modelId="{7333CE25-F232-4C5D-B168-495FD12E5BE4}" srcId="{17B14E31-D1A4-4BAD-B302-D1A44C16A7C4}" destId="{42F1049F-9B38-45D4-B498-C7F41F56736F}" srcOrd="4" destOrd="0" parTransId="{1D639D7D-BA33-4FBC-9282-4A8968ABDDC6}" sibTransId="{4EAD7327-2BDD-4FD4-B905-EC938D2B8399}"/>
    <dgm:cxn modelId="{9AFE1821-7145-4B22-A233-CF8FC467FC17}" type="presOf" srcId="{EBB68BC2-6346-45B8-AA9A-22E9C81F299B}" destId="{91C70D4D-3F8C-4A16-B3D3-324077892670}" srcOrd="1" destOrd="0" presId="urn:microsoft.com/office/officeart/2005/8/layout/list1"/>
    <dgm:cxn modelId="{25993246-A06F-4AF3-B266-4A4EC6792885}" type="presOf" srcId="{42F1049F-9B38-45D4-B498-C7F41F56736F}" destId="{4104FA1A-D302-4431-8684-B00BD9932B6F}" srcOrd="1" destOrd="0" presId="urn:microsoft.com/office/officeart/2005/8/layout/list1"/>
    <dgm:cxn modelId="{A1DB6F3F-4D64-4294-86C6-D31AB4760F3D}" type="presOf" srcId="{17B14E31-D1A4-4BAD-B302-D1A44C16A7C4}" destId="{C7BE8252-6F71-4957-93CD-D5A02A47C0FC}" srcOrd="0" destOrd="0" presId="urn:microsoft.com/office/officeart/2005/8/layout/list1"/>
    <dgm:cxn modelId="{DD4415F2-BCAD-4D78-9436-52B752327946}" type="presOf" srcId="{6A733CA9-A6F4-43F8-B500-373867401B7D}" destId="{F5E6B356-5DD2-418F-B407-82549AF9DBD8}" srcOrd="1" destOrd="0" presId="urn:microsoft.com/office/officeart/2005/8/layout/list1"/>
    <dgm:cxn modelId="{5F7E81FB-FAC5-4E7E-A6EC-8567627BADFA}" type="presOf" srcId="{974A4902-40F4-40CA-8578-82E5E9E7B352}" destId="{DAF349D6-948F-4942-91C4-C16F66B1F730}" srcOrd="1" destOrd="0" presId="urn:microsoft.com/office/officeart/2005/8/layout/list1"/>
    <dgm:cxn modelId="{1C199E8A-0535-4FAB-807E-36BE2D39CEC2}" type="presOf" srcId="{42F1049F-9B38-45D4-B498-C7F41F56736F}" destId="{4200102F-0FD4-4534-9304-12AEBDC7D1EF}" srcOrd="0" destOrd="0" presId="urn:microsoft.com/office/officeart/2005/8/layout/list1"/>
    <dgm:cxn modelId="{684ABCF2-1520-41C8-97B1-4084613F60EE}" type="presParOf" srcId="{C7BE8252-6F71-4957-93CD-D5A02A47C0FC}" destId="{9CBC5A1F-7515-4305-ADB7-D9FC29A0A0F3}" srcOrd="0" destOrd="0" presId="urn:microsoft.com/office/officeart/2005/8/layout/list1"/>
    <dgm:cxn modelId="{2D322B4A-FDEC-4F48-86F3-0D67A8745E51}" type="presParOf" srcId="{9CBC5A1F-7515-4305-ADB7-D9FC29A0A0F3}" destId="{3F20BF3B-1526-4A5D-AFB5-40E28C11C008}" srcOrd="0" destOrd="0" presId="urn:microsoft.com/office/officeart/2005/8/layout/list1"/>
    <dgm:cxn modelId="{08C3768A-135C-4BD6-91AA-80ACD0F673F2}" type="presParOf" srcId="{9CBC5A1F-7515-4305-ADB7-D9FC29A0A0F3}" destId="{F5E6B356-5DD2-418F-B407-82549AF9DBD8}" srcOrd="1" destOrd="0" presId="urn:microsoft.com/office/officeart/2005/8/layout/list1"/>
    <dgm:cxn modelId="{520344C2-39F5-40A5-89F3-1E19375EAA85}" type="presParOf" srcId="{C7BE8252-6F71-4957-93CD-D5A02A47C0FC}" destId="{EC67CC33-78BE-48AA-A913-8EBCDFBBB6FF}" srcOrd="1" destOrd="0" presId="urn:microsoft.com/office/officeart/2005/8/layout/list1"/>
    <dgm:cxn modelId="{F55347B6-67C4-4841-87E6-002125B169DF}" type="presParOf" srcId="{C7BE8252-6F71-4957-93CD-D5A02A47C0FC}" destId="{49CE5E7F-6A8F-4228-86D1-53D6EAFD1E52}" srcOrd="2" destOrd="0" presId="urn:microsoft.com/office/officeart/2005/8/layout/list1"/>
    <dgm:cxn modelId="{6A396EB4-44C9-4E11-A492-AF7E4C7EBDDF}" type="presParOf" srcId="{C7BE8252-6F71-4957-93CD-D5A02A47C0FC}" destId="{FA3639DE-1530-4130-9BE1-B76EEE052233}" srcOrd="3" destOrd="0" presId="urn:microsoft.com/office/officeart/2005/8/layout/list1"/>
    <dgm:cxn modelId="{54D78C35-FEEC-42B7-9685-B9530DE197FF}" type="presParOf" srcId="{C7BE8252-6F71-4957-93CD-D5A02A47C0FC}" destId="{8B9306A3-7DFE-4E3C-8B2F-CBB9F2E0AA0A}" srcOrd="4" destOrd="0" presId="urn:microsoft.com/office/officeart/2005/8/layout/list1"/>
    <dgm:cxn modelId="{36A5F240-24B1-49C8-9C1E-B52364D0892F}" type="presParOf" srcId="{8B9306A3-7DFE-4E3C-8B2F-CBB9F2E0AA0A}" destId="{A0E78CB4-245F-4A75-8E75-A91B2F6B07AC}" srcOrd="0" destOrd="0" presId="urn:microsoft.com/office/officeart/2005/8/layout/list1"/>
    <dgm:cxn modelId="{B64DF50C-AFEE-4DE4-861F-1A64119CD3E1}" type="presParOf" srcId="{8B9306A3-7DFE-4E3C-8B2F-CBB9F2E0AA0A}" destId="{42625FB1-2C5E-4B49-AB37-A570E482B842}" srcOrd="1" destOrd="0" presId="urn:microsoft.com/office/officeart/2005/8/layout/list1"/>
    <dgm:cxn modelId="{F9781AEC-948E-4AC8-A87B-4F63821C99AA}" type="presParOf" srcId="{C7BE8252-6F71-4957-93CD-D5A02A47C0FC}" destId="{2D043D66-DCA6-4644-9BC6-6D2B81EC0434}" srcOrd="5" destOrd="0" presId="urn:microsoft.com/office/officeart/2005/8/layout/list1"/>
    <dgm:cxn modelId="{68E00A42-76CD-4F33-9098-951CD22A32CC}" type="presParOf" srcId="{C7BE8252-6F71-4957-93CD-D5A02A47C0FC}" destId="{9E0CDAB1-D83F-446E-A32B-9635CD60628B}" srcOrd="6" destOrd="0" presId="urn:microsoft.com/office/officeart/2005/8/layout/list1"/>
    <dgm:cxn modelId="{F1808B10-B3B1-4393-A632-1BFF8D42C7DF}" type="presParOf" srcId="{C7BE8252-6F71-4957-93CD-D5A02A47C0FC}" destId="{826F9D4D-B4F1-46D7-A764-8448F993FC5D}" srcOrd="7" destOrd="0" presId="urn:microsoft.com/office/officeart/2005/8/layout/list1"/>
    <dgm:cxn modelId="{1F4BCFA1-CCF6-4594-857C-86215BCD94D3}" type="presParOf" srcId="{C7BE8252-6F71-4957-93CD-D5A02A47C0FC}" destId="{3D5F4DEB-3E66-4477-8924-5F4573772396}" srcOrd="8" destOrd="0" presId="urn:microsoft.com/office/officeart/2005/8/layout/list1"/>
    <dgm:cxn modelId="{45F37296-7ECE-41AE-8785-DFB2976CF3B8}" type="presParOf" srcId="{3D5F4DEB-3E66-4477-8924-5F4573772396}" destId="{C9529344-1B48-4A93-B06D-704B0E140F86}" srcOrd="0" destOrd="0" presId="urn:microsoft.com/office/officeart/2005/8/layout/list1"/>
    <dgm:cxn modelId="{CFEE3BA6-67A0-4631-BF44-157A03AA3AA1}" type="presParOf" srcId="{3D5F4DEB-3E66-4477-8924-5F4573772396}" destId="{91C70D4D-3F8C-4A16-B3D3-324077892670}" srcOrd="1" destOrd="0" presId="urn:microsoft.com/office/officeart/2005/8/layout/list1"/>
    <dgm:cxn modelId="{9836D751-D2EF-48B7-B50D-44151A226E17}" type="presParOf" srcId="{C7BE8252-6F71-4957-93CD-D5A02A47C0FC}" destId="{DED7C10F-FA02-422E-8E6E-EDF4D3E6ABC5}" srcOrd="9" destOrd="0" presId="urn:microsoft.com/office/officeart/2005/8/layout/list1"/>
    <dgm:cxn modelId="{540B9147-EA83-44F5-B745-7B8125CBBBE3}" type="presParOf" srcId="{C7BE8252-6F71-4957-93CD-D5A02A47C0FC}" destId="{B2EA01E3-01F0-43E7-BF48-22F3433CA9D8}" srcOrd="10" destOrd="0" presId="urn:microsoft.com/office/officeart/2005/8/layout/list1"/>
    <dgm:cxn modelId="{1D99EA4B-C965-4455-B4EE-64064529C854}" type="presParOf" srcId="{C7BE8252-6F71-4957-93CD-D5A02A47C0FC}" destId="{8C53C7C3-89E6-446C-928F-B04F83FE5C22}" srcOrd="11" destOrd="0" presId="urn:microsoft.com/office/officeart/2005/8/layout/list1"/>
    <dgm:cxn modelId="{2DDBE3EE-903F-4AF5-BA15-CBB53D049041}" type="presParOf" srcId="{C7BE8252-6F71-4957-93CD-D5A02A47C0FC}" destId="{E19EF782-92E3-4840-BC5C-F85A5504D1D2}" srcOrd="12" destOrd="0" presId="urn:microsoft.com/office/officeart/2005/8/layout/list1"/>
    <dgm:cxn modelId="{7345FAB4-A656-4445-8B5E-39AFBDC66620}" type="presParOf" srcId="{E19EF782-92E3-4840-BC5C-F85A5504D1D2}" destId="{ED2CB521-1885-40F6-AC75-355793539552}" srcOrd="0" destOrd="0" presId="urn:microsoft.com/office/officeart/2005/8/layout/list1"/>
    <dgm:cxn modelId="{F581AEA8-0A57-484F-A8B0-428DBD089092}" type="presParOf" srcId="{E19EF782-92E3-4840-BC5C-F85A5504D1D2}" destId="{DAF349D6-948F-4942-91C4-C16F66B1F730}" srcOrd="1" destOrd="0" presId="urn:microsoft.com/office/officeart/2005/8/layout/list1"/>
    <dgm:cxn modelId="{A000556A-F8F5-44C5-8F8E-75197EF75EA2}" type="presParOf" srcId="{C7BE8252-6F71-4957-93CD-D5A02A47C0FC}" destId="{71A36CDE-C3E8-42FA-99C0-2D615F37803C}" srcOrd="13" destOrd="0" presId="urn:microsoft.com/office/officeart/2005/8/layout/list1"/>
    <dgm:cxn modelId="{F78931C2-9441-4E27-93C8-803E9C132150}" type="presParOf" srcId="{C7BE8252-6F71-4957-93CD-D5A02A47C0FC}" destId="{FA55EE68-652B-4DD3-8848-EE2E55748BF4}" srcOrd="14" destOrd="0" presId="urn:microsoft.com/office/officeart/2005/8/layout/list1"/>
    <dgm:cxn modelId="{E95117E1-4CE1-4616-9DED-7E5E845B0771}" type="presParOf" srcId="{C7BE8252-6F71-4957-93CD-D5A02A47C0FC}" destId="{685B91C2-B23E-4414-989A-13E5DC0A1625}" srcOrd="15" destOrd="0" presId="urn:microsoft.com/office/officeart/2005/8/layout/list1"/>
    <dgm:cxn modelId="{91BE2A75-87FB-4546-8316-D370FB3FDFA9}" type="presParOf" srcId="{C7BE8252-6F71-4957-93CD-D5A02A47C0FC}" destId="{7A8DE3A2-A047-45BD-92D7-3F651D4282AC}" srcOrd="16" destOrd="0" presId="urn:microsoft.com/office/officeart/2005/8/layout/list1"/>
    <dgm:cxn modelId="{0C1F5C25-AA9E-461E-820C-D49A1E0AAD79}" type="presParOf" srcId="{7A8DE3A2-A047-45BD-92D7-3F651D4282AC}" destId="{4200102F-0FD4-4534-9304-12AEBDC7D1EF}" srcOrd="0" destOrd="0" presId="urn:microsoft.com/office/officeart/2005/8/layout/list1"/>
    <dgm:cxn modelId="{46377138-60F4-4E5A-A38E-E69C665FD8B3}" type="presParOf" srcId="{7A8DE3A2-A047-45BD-92D7-3F651D4282AC}" destId="{4104FA1A-D302-4431-8684-B00BD9932B6F}" srcOrd="1" destOrd="0" presId="urn:microsoft.com/office/officeart/2005/8/layout/list1"/>
    <dgm:cxn modelId="{19C00FBE-1CEE-4A23-BAF2-28A550C5E92D}" type="presParOf" srcId="{C7BE8252-6F71-4957-93CD-D5A02A47C0FC}" destId="{13CE141A-04ED-47A5-85CE-3F9C5E6E7234}" srcOrd="17" destOrd="0" presId="urn:microsoft.com/office/officeart/2005/8/layout/list1"/>
    <dgm:cxn modelId="{39FF6046-3222-4C27-9CA2-E7D612AA2C57}" type="presParOf" srcId="{C7BE8252-6F71-4957-93CD-D5A02A47C0FC}" destId="{D519815B-0636-4A81-BE8E-D01188C3B4CB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08FDAC4-E921-4178-9429-0965A7125BAC}" type="doc">
      <dgm:prSet loTypeId="urn:microsoft.com/office/officeart/2005/8/layout/arrow3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EA09F1-9282-4F28-B92A-86CB8D77E29F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2"/>
              </a:solidFill>
            </a:rPr>
            <a:t>В педагогической практике существует мнение, что наиболее эффективными являются такие способы выхода из конфликта, как </a:t>
          </a:r>
          <a:r>
            <a:rPr lang="ru-RU" sz="1600" b="1" dirty="0" smtClean="0">
              <a:solidFill>
                <a:schemeClr val="tx2"/>
              </a:solidFill>
            </a:rPr>
            <a:t>сотрудничество и компромисс. </a:t>
          </a:r>
          <a:r>
            <a:rPr lang="ru-RU" sz="1600" dirty="0" smtClean="0">
              <a:solidFill>
                <a:schemeClr val="tx2"/>
              </a:solidFill>
            </a:rPr>
            <a:t>Однако любая из данных стратегий может оказаться в разных ситуациях эффективной, поскольку имеет как положительные, так и отрицательные стороны.</a:t>
          </a:r>
          <a:endParaRPr lang="ru-RU" sz="1600" dirty="0">
            <a:solidFill>
              <a:schemeClr val="tx2"/>
            </a:solidFill>
          </a:endParaRPr>
        </a:p>
      </dgm:t>
    </dgm:pt>
    <dgm:pt modelId="{CB5BA6E2-7E0B-46FF-90ED-B145A1766659}" type="parTrans" cxnId="{79111DE1-B972-493E-9894-A3D8FD1D892B}">
      <dgm:prSet/>
      <dgm:spPr/>
      <dgm:t>
        <a:bodyPr/>
        <a:lstStyle/>
        <a:p>
          <a:endParaRPr lang="ru-RU"/>
        </a:p>
      </dgm:t>
    </dgm:pt>
    <dgm:pt modelId="{5C14B43C-4116-4604-ADC0-C47580EC8C6B}" type="sibTrans" cxnId="{79111DE1-B972-493E-9894-A3D8FD1D892B}">
      <dgm:prSet/>
      <dgm:spPr/>
      <dgm:t>
        <a:bodyPr/>
        <a:lstStyle/>
        <a:p>
          <a:endParaRPr lang="ru-RU"/>
        </a:p>
      </dgm:t>
    </dgm:pt>
    <dgm:pt modelId="{F643B438-4C49-4B75-831B-819282E2B96F}">
      <dgm:prSet phldrT="[Текст]" custT="1"/>
      <dgm:spPr/>
      <dgm:t>
        <a:bodyPr/>
        <a:lstStyle/>
        <a:p>
          <a:r>
            <a:rPr lang="ru-RU" sz="1600" dirty="0" smtClean="0">
              <a:solidFill>
                <a:schemeClr val="tx2"/>
              </a:solidFill>
            </a:rPr>
            <a:t>Безусловно, взаимодействуя с родителями, необходимо учиться предвидеть конфликтные ситуации. Но если конфликт все-таки произошел, то реагировать на поступки родителей нужно так, чтобы не усугублять ситуацию, а попытаться прийти к </a:t>
          </a:r>
          <a:r>
            <a:rPr lang="ru-RU" sz="1600" b="1" dirty="0" smtClean="0">
              <a:solidFill>
                <a:schemeClr val="tx2"/>
              </a:solidFill>
            </a:rPr>
            <a:t>конструктивному решению.</a:t>
          </a:r>
          <a:endParaRPr lang="ru-RU" sz="1600" b="1" dirty="0">
            <a:solidFill>
              <a:schemeClr val="tx2"/>
            </a:solidFill>
          </a:endParaRPr>
        </a:p>
      </dgm:t>
    </dgm:pt>
    <dgm:pt modelId="{A297970E-EDFA-47FD-8BC6-1BD13AC2EC72}" type="parTrans" cxnId="{0FA7CDF0-F46F-4978-8851-826DD70EDA0C}">
      <dgm:prSet/>
      <dgm:spPr/>
      <dgm:t>
        <a:bodyPr/>
        <a:lstStyle/>
        <a:p>
          <a:endParaRPr lang="ru-RU"/>
        </a:p>
      </dgm:t>
    </dgm:pt>
    <dgm:pt modelId="{F00175C4-F891-49DF-B93E-6F4AF8E0BEB4}" type="sibTrans" cxnId="{0FA7CDF0-F46F-4978-8851-826DD70EDA0C}">
      <dgm:prSet/>
      <dgm:spPr/>
      <dgm:t>
        <a:bodyPr/>
        <a:lstStyle/>
        <a:p>
          <a:endParaRPr lang="ru-RU"/>
        </a:p>
      </dgm:t>
    </dgm:pt>
    <dgm:pt modelId="{46DDE2E1-1E12-45CB-929C-7C5C30D635A6}" type="pres">
      <dgm:prSet presAssocID="{A08FDAC4-E921-4178-9429-0965A7125BA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C67B87-BF66-43BD-87D4-7C0913109D7E}" type="pres">
      <dgm:prSet presAssocID="{A08FDAC4-E921-4178-9429-0965A7125BAC}" presName="divider" presStyleLbl="fgShp" presStyleIdx="0" presStyleCnt="1"/>
      <dgm:spPr/>
    </dgm:pt>
    <dgm:pt modelId="{69CB9E4E-A4A4-426B-85CA-906090EA8952}" type="pres">
      <dgm:prSet presAssocID="{70EA09F1-9282-4F28-B92A-86CB8D77E29F}" presName="downArrow" presStyleLbl="node1" presStyleIdx="0" presStyleCnt="2" custScaleX="70363" custScaleY="93012" custLinFactNeighborX="-43707" custLinFactNeighborY="-2705"/>
      <dgm:spPr/>
    </dgm:pt>
    <dgm:pt modelId="{829E6CD6-5879-48EB-8959-89540E690F3B}" type="pres">
      <dgm:prSet presAssocID="{70EA09F1-9282-4F28-B92A-86CB8D77E29F}" presName="downArrowText" presStyleLbl="revTx" presStyleIdx="0" presStyleCnt="2" custScaleX="236367" custScaleY="100001" custLinFactNeighborX="-14108" custLinFactNeighborY="4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FBFDA4-02D9-45AB-94C1-56BDCE6BA99C}" type="pres">
      <dgm:prSet presAssocID="{F643B438-4C49-4B75-831B-819282E2B96F}" presName="upArrow" presStyleLbl="node1" presStyleIdx="1" presStyleCnt="2" custScaleX="70363" custScaleY="93012" custLinFactNeighborX="39996" custLinFactNeighborY="754"/>
      <dgm:spPr/>
    </dgm:pt>
    <dgm:pt modelId="{1726E438-2172-4851-9F39-522699E4B1A2}" type="pres">
      <dgm:prSet presAssocID="{F643B438-4C49-4B75-831B-819282E2B96F}" presName="upArrowText" presStyleLbl="revTx" presStyleIdx="1" presStyleCnt="2" custScaleX="233460" custScaleY="80882" custLinFactNeighborX="19855" custLinFactNeighborY="-4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26435EE-25A3-4ABD-8725-87457DCE4927}" type="presOf" srcId="{70EA09F1-9282-4F28-B92A-86CB8D77E29F}" destId="{829E6CD6-5879-48EB-8959-89540E690F3B}" srcOrd="0" destOrd="0" presId="urn:microsoft.com/office/officeart/2005/8/layout/arrow3"/>
    <dgm:cxn modelId="{227EF1CE-1649-4BF2-9E2B-9363B0C4D4D9}" type="presOf" srcId="{F643B438-4C49-4B75-831B-819282E2B96F}" destId="{1726E438-2172-4851-9F39-522699E4B1A2}" srcOrd="0" destOrd="0" presId="urn:microsoft.com/office/officeart/2005/8/layout/arrow3"/>
    <dgm:cxn modelId="{0FA7CDF0-F46F-4978-8851-826DD70EDA0C}" srcId="{A08FDAC4-E921-4178-9429-0965A7125BAC}" destId="{F643B438-4C49-4B75-831B-819282E2B96F}" srcOrd="1" destOrd="0" parTransId="{A297970E-EDFA-47FD-8BC6-1BD13AC2EC72}" sibTransId="{F00175C4-F891-49DF-B93E-6F4AF8E0BEB4}"/>
    <dgm:cxn modelId="{868E52CB-ADBE-4A67-A2B5-4DA86DF7F475}" type="presOf" srcId="{A08FDAC4-E921-4178-9429-0965A7125BAC}" destId="{46DDE2E1-1E12-45CB-929C-7C5C30D635A6}" srcOrd="0" destOrd="0" presId="urn:microsoft.com/office/officeart/2005/8/layout/arrow3"/>
    <dgm:cxn modelId="{79111DE1-B972-493E-9894-A3D8FD1D892B}" srcId="{A08FDAC4-E921-4178-9429-0965A7125BAC}" destId="{70EA09F1-9282-4F28-B92A-86CB8D77E29F}" srcOrd="0" destOrd="0" parTransId="{CB5BA6E2-7E0B-46FF-90ED-B145A1766659}" sibTransId="{5C14B43C-4116-4604-ADC0-C47580EC8C6B}"/>
    <dgm:cxn modelId="{A50171BF-5B0A-4A8B-97D5-A4186C2CD7F6}" type="presParOf" srcId="{46DDE2E1-1E12-45CB-929C-7C5C30D635A6}" destId="{72C67B87-BF66-43BD-87D4-7C0913109D7E}" srcOrd="0" destOrd="0" presId="urn:microsoft.com/office/officeart/2005/8/layout/arrow3"/>
    <dgm:cxn modelId="{E7139FAF-EBC4-4720-AFD5-17DA8C7C0C30}" type="presParOf" srcId="{46DDE2E1-1E12-45CB-929C-7C5C30D635A6}" destId="{69CB9E4E-A4A4-426B-85CA-906090EA8952}" srcOrd="1" destOrd="0" presId="urn:microsoft.com/office/officeart/2005/8/layout/arrow3"/>
    <dgm:cxn modelId="{5BB6F77A-4057-4E36-9025-9F871BBC77A0}" type="presParOf" srcId="{46DDE2E1-1E12-45CB-929C-7C5C30D635A6}" destId="{829E6CD6-5879-48EB-8959-89540E690F3B}" srcOrd="2" destOrd="0" presId="urn:microsoft.com/office/officeart/2005/8/layout/arrow3"/>
    <dgm:cxn modelId="{E1BB9238-1469-456C-894A-3205A9FA0A11}" type="presParOf" srcId="{46DDE2E1-1E12-45CB-929C-7C5C30D635A6}" destId="{29FBFDA4-02D9-45AB-94C1-56BDCE6BA99C}" srcOrd="3" destOrd="0" presId="urn:microsoft.com/office/officeart/2005/8/layout/arrow3"/>
    <dgm:cxn modelId="{F19E061E-8597-4686-802F-E05DCBF8A285}" type="presParOf" srcId="{46DDE2E1-1E12-45CB-929C-7C5C30D635A6}" destId="{1726E438-2172-4851-9F39-522699E4B1A2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05101D-A7EF-4A05-A600-4DE2A710C00F}">
      <dsp:nvSpPr>
        <dsp:cNvPr id="0" name=""/>
        <dsp:cNvSpPr/>
      </dsp:nvSpPr>
      <dsp:spPr>
        <a:xfrm>
          <a:off x="0" y="0"/>
          <a:ext cx="4064000" cy="4064000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3ED0BB-5FDD-4AB4-A9C1-A608903E7918}">
      <dsp:nvSpPr>
        <dsp:cNvPr id="0" name=""/>
        <dsp:cNvSpPr/>
      </dsp:nvSpPr>
      <dsp:spPr>
        <a:xfrm>
          <a:off x="2222627" y="408582"/>
          <a:ext cx="4120235" cy="4810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Различие в целях.</a:t>
          </a:r>
          <a:endParaRPr lang="ru-RU" sz="1800" kern="1200" dirty="0"/>
        </a:p>
      </dsp:txBody>
      <dsp:txXfrm>
        <a:off x="2246108" y="432063"/>
        <a:ext cx="4073273" cy="434050"/>
      </dsp:txXfrm>
    </dsp:sp>
    <dsp:sp modelId="{384F282C-A86D-453F-A0BD-6A98F98653EE}">
      <dsp:nvSpPr>
        <dsp:cNvPr id="0" name=""/>
        <dsp:cNvSpPr/>
      </dsp:nvSpPr>
      <dsp:spPr>
        <a:xfrm>
          <a:off x="2228782" y="949721"/>
          <a:ext cx="4107925" cy="4810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Недостаточная информированность сторон о событии.</a:t>
          </a:r>
          <a:endParaRPr lang="ru-RU" sz="1800" kern="1200" dirty="0"/>
        </a:p>
      </dsp:txBody>
      <dsp:txXfrm>
        <a:off x="2252263" y="973202"/>
        <a:ext cx="4060963" cy="434050"/>
      </dsp:txXfrm>
    </dsp:sp>
    <dsp:sp modelId="{8EF64FAE-F65B-44F3-8D81-41E6B14C2886}">
      <dsp:nvSpPr>
        <dsp:cNvPr id="0" name=""/>
        <dsp:cNvSpPr/>
      </dsp:nvSpPr>
      <dsp:spPr>
        <a:xfrm>
          <a:off x="2228782" y="1490860"/>
          <a:ext cx="4107925" cy="4810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Некомпетентность одной из сторон, низкая культура поведения.</a:t>
          </a:r>
          <a:endParaRPr lang="ru-RU" sz="1800" kern="1200" dirty="0"/>
        </a:p>
      </dsp:txBody>
      <dsp:txXfrm>
        <a:off x="2252263" y="1514341"/>
        <a:ext cx="4060963" cy="434050"/>
      </dsp:txXfrm>
    </dsp:sp>
    <dsp:sp modelId="{B4A06E59-145E-4AD9-9246-BFA8AB63FFAB}">
      <dsp:nvSpPr>
        <dsp:cNvPr id="0" name=""/>
        <dsp:cNvSpPr/>
      </dsp:nvSpPr>
      <dsp:spPr>
        <a:xfrm>
          <a:off x="2228782" y="2032000"/>
          <a:ext cx="4107925" cy="4810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Неоправданно завышенные требования родителей к учреждению. </a:t>
          </a:r>
          <a:endParaRPr lang="ru-RU" sz="1800" kern="1200" dirty="0"/>
        </a:p>
      </dsp:txBody>
      <dsp:txXfrm>
        <a:off x="2252263" y="2055481"/>
        <a:ext cx="4060963" cy="434050"/>
      </dsp:txXfrm>
    </dsp:sp>
    <dsp:sp modelId="{54E0E2BD-1A39-4F02-B7A7-A1421F9C6EB2}">
      <dsp:nvSpPr>
        <dsp:cNvPr id="0" name=""/>
        <dsp:cNvSpPr/>
      </dsp:nvSpPr>
      <dsp:spPr>
        <a:xfrm>
          <a:off x="2228782" y="2573139"/>
          <a:ext cx="4107925" cy="4810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Воспитатель  для родителей символом власти, некий контролер.  </a:t>
          </a:r>
          <a:endParaRPr lang="ru-RU" sz="1800" kern="1200" dirty="0"/>
        </a:p>
      </dsp:txBody>
      <dsp:txXfrm>
        <a:off x="2252263" y="2596620"/>
        <a:ext cx="4060963" cy="434050"/>
      </dsp:txXfrm>
    </dsp:sp>
    <dsp:sp modelId="{25543D93-922D-4E14-8C51-0700D060AC46}">
      <dsp:nvSpPr>
        <dsp:cNvPr id="0" name=""/>
        <dsp:cNvSpPr/>
      </dsp:nvSpPr>
      <dsp:spPr>
        <a:xfrm>
          <a:off x="2232242" y="3096344"/>
          <a:ext cx="4081773" cy="48101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2">
                  <a:lumMod val="50000"/>
                </a:schemeClr>
              </a:solidFill>
            </a:rPr>
            <a:t>Квалификация воспитателя.</a:t>
          </a:r>
          <a:endParaRPr lang="ru-RU" sz="1800" kern="1200" dirty="0"/>
        </a:p>
      </dsp:txBody>
      <dsp:txXfrm>
        <a:off x="2255723" y="3119825"/>
        <a:ext cx="4034811" cy="4340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CE5E7F-6A8F-4228-86D1-53D6EAFD1E52}">
      <dsp:nvSpPr>
        <dsp:cNvPr id="0" name=""/>
        <dsp:cNvSpPr/>
      </dsp:nvSpPr>
      <dsp:spPr>
        <a:xfrm>
          <a:off x="0" y="305079"/>
          <a:ext cx="491293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5E6B356-5DD2-418F-B407-82549AF9DBD8}">
      <dsp:nvSpPr>
        <dsp:cNvPr id="0" name=""/>
        <dsp:cNvSpPr/>
      </dsp:nvSpPr>
      <dsp:spPr>
        <a:xfrm>
          <a:off x="284431" y="39399"/>
          <a:ext cx="3982042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512" tIns="0" rIns="15051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Конкуренция (соревнование)</a:t>
          </a:r>
          <a:endParaRPr lang="ru-RU" sz="2000" kern="1200" dirty="0"/>
        </a:p>
      </dsp:txBody>
      <dsp:txXfrm>
        <a:off x="310370" y="65338"/>
        <a:ext cx="3930164" cy="479482"/>
      </dsp:txXfrm>
    </dsp:sp>
    <dsp:sp modelId="{9E0CDAB1-D83F-446E-A32B-9635CD60628B}">
      <dsp:nvSpPr>
        <dsp:cNvPr id="0" name=""/>
        <dsp:cNvSpPr/>
      </dsp:nvSpPr>
      <dsp:spPr>
        <a:xfrm>
          <a:off x="0" y="1121559"/>
          <a:ext cx="491293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625FB1-2C5E-4B49-AB37-A570E482B842}">
      <dsp:nvSpPr>
        <dsp:cNvPr id="0" name=""/>
        <dsp:cNvSpPr/>
      </dsp:nvSpPr>
      <dsp:spPr>
        <a:xfrm>
          <a:off x="284431" y="855879"/>
          <a:ext cx="3982042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512" tIns="0" rIns="15051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Избегание (уклонение)</a:t>
          </a:r>
          <a:endParaRPr lang="ru-RU" sz="2000" kern="1200" dirty="0"/>
        </a:p>
      </dsp:txBody>
      <dsp:txXfrm>
        <a:off x="310370" y="881818"/>
        <a:ext cx="3930164" cy="479482"/>
      </dsp:txXfrm>
    </dsp:sp>
    <dsp:sp modelId="{B2EA01E3-01F0-43E7-BF48-22F3433CA9D8}">
      <dsp:nvSpPr>
        <dsp:cNvPr id="0" name=""/>
        <dsp:cNvSpPr/>
      </dsp:nvSpPr>
      <dsp:spPr>
        <a:xfrm>
          <a:off x="0" y="1938039"/>
          <a:ext cx="4912873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C70D4D-3F8C-4A16-B3D3-324077892670}">
      <dsp:nvSpPr>
        <dsp:cNvPr id="0" name=""/>
        <dsp:cNvSpPr/>
      </dsp:nvSpPr>
      <dsp:spPr>
        <a:xfrm>
          <a:off x="284431" y="1672359"/>
          <a:ext cx="3982042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512" tIns="0" rIns="15051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Компромисс</a:t>
          </a:r>
          <a:endParaRPr lang="ru-RU" sz="2000" kern="1200" dirty="0"/>
        </a:p>
      </dsp:txBody>
      <dsp:txXfrm>
        <a:off x="310370" y="1698298"/>
        <a:ext cx="3930164" cy="479482"/>
      </dsp:txXfrm>
    </dsp:sp>
    <dsp:sp modelId="{FA55EE68-652B-4DD3-8848-EE2E55748BF4}">
      <dsp:nvSpPr>
        <dsp:cNvPr id="0" name=""/>
        <dsp:cNvSpPr/>
      </dsp:nvSpPr>
      <dsp:spPr>
        <a:xfrm>
          <a:off x="0" y="2754520"/>
          <a:ext cx="491293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AF349D6-948F-4942-91C4-C16F66B1F730}">
      <dsp:nvSpPr>
        <dsp:cNvPr id="0" name=""/>
        <dsp:cNvSpPr/>
      </dsp:nvSpPr>
      <dsp:spPr>
        <a:xfrm>
          <a:off x="284431" y="2488840"/>
          <a:ext cx="3982042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512" tIns="0" rIns="15051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Приспособление</a:t>
          </a:r>
          <a:endParaRPr lang="ru-RU" sz="2000" kern="1200" dirty="0"/>
        </a:p>
      </dsp:txBody>
      <dsp:txXfrm>
        <a:off x="310370" y="2514779"/>
        <a:ext cx="3930164" cy="479482"/>
      </dsp:txXfrm>
    </dsp:sp>
    <dsp:sp modelId="{D519815B-0636-4A81-BE8E-D01188C3B4CB}">
      <dsp:nvSpPr>
        <dsp:cNvPr id="0" name=""/>
        <dsp:cNvSpPr/>
      </dsp:nvSpPr>
      <dsp:spPr>
        <a:xfrm>
          <a:off x="0" y="3528392"/>
          <a:ext cx="491293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104FA1A-D302-4431-8684-B00BD9932B6F}">
      <dsp:nvSpPr>
        <dsp:cNvPr id="0" name=""/>
        <dsp:cNvSpPr/>
      </dsp:nvSpPr>
      <dsp:spPr>
        <a:xfrm>
          <a:off x="284431" y="3305320"/>
          <a:ext cx="3982042" cy="531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noFill/>
          <a:prstDash val="solid"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0512" tIns="0" rIns="15051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Сотрудничество</a:t>
          </a:r>
          <a:endParaRPr lang="ru-RU" sz="2000" kern="1200" dirty="0"/>
        </a:p>
      </dsp:txBody>
      <dsp:txXfrm>
        <a:off x="310370" y="3331259"/>
        <a:ext cx="3930164" cy="47948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C67B87-BF66-43BD-87D4-7C0913109D7E}">
      <dsp:nvSpPr>
        <dsp:cNvPr id="0" name=""/>
        <dsp:cNvSpPr/>
      </dsp:nvSpPr>
      <dsp:spPr>
        <a:xfrm rot="21300000">
          <a:off x="19887" y="1663207"/>
          <a:ext cx="6440944" cy="737585"/>
        </a:xfrm>
        <a:prstGeom prst="mathMinus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/>
      </dsp:style>
    </dsp:sp>
    <dsp:sp modelId="{69CB9E4E-A4A4-426B-85CA-906090EA8952}">
      <dsp:nvSpPr>
        <dsp:cNvPr id="0" name=""/>
        <dsp:cNvSpPr/>
      </dsp:nvSpPr>
      <dsp:spPr>
        <a:xfrm>
          <a:off x="216031" y="216025"/>
          <a:ext cx="1368008" cy="1512003"/>
        </a:xfrm>
        <a:prstGeom prst="down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829E6CD6-5879-48EB-8959-89540E690F3B}">
      <dsp:nvSpPr>
        <dsp:cNvPr id="0" name=""/>
        <dsp:cNvSpPr/>
      </dsp:nvSpPr>
      <dsp:spPr>
        <a:xfrm>
          <a:off x="1728195" y="72004"/>
          <a:ext cx="4901850" cy="17068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/>
              </a:solidFill>
            </a:rPr>
            <a:t>В педагогической практике существует мнение, что наиболее эффективными являются такие способы выхода из конфликта, как </a:t>
          </a:r>
          <a:r>
            <a:rPr lang="ru-RU" sz="1600" b="1" kern="1200" dirty="0" smtClean="0">
              <a:solidFill>
                <a:schemeClr val="tx2"/>
              </a:solidFill>
            </a:rPr>
            <a:t>сотрудничество и компромисс. </a:t>
          </a:r>
          <a:r>
            <a:rPr lang="ru-RU" sz="1600" kern="1200" dirty="0" smtClean="0">
              <a:solidFill>
                <a:schemeClr val="tx2"/>
              </a:solidFill>
            </a:rPr>
            <a:t>Однако любая из данных стратегий может оказаться в разных ситуациях эффективной, поскольку имеет как положительные, так и отрицательные стороны.</a:t>
          </a:r>
          <a:endParaRPr lang="ru-RU" sz="1600" kern="1200" dirty="0">
            <a:solidFill>
              <a:schemeClr val="tx2"/>
            </a:solidFill>
          </a:endParaRPr>
        </a:p>
      </dsp:txBody>
      <dsp:txXfrm>
        <a:off x="1728195" y="72004"/>
        <a:ext cx="4901850" cy="1706897"/>
      </dsp:txXfrm>
    </dsp:sp>
    <dsp:sp modelId="{29FBFDA4-02D9-45AB-94C1-56BDCE6BA99C}">
      <dsp:nvSpPr>
        <dsp:cNvPr id="0" name=""/>
        <dsp:cNvSpPr/>
      </dsp:nvSpPr>
      <dsp:spPr>
        <a:xfrm>
          <a:off x="4824529" y="2304255"/>
          <a:ext cx="1368008" cy="1512003"/>
        </a:xfrm>
        <a:prstGeom prst="upArrow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726E438-2172-4851-9F39-522699E4B1A2}">
      <dsp:nvSpPr>
        <dsp:cNvPr id="0" name=""/>
        <dsp:cNvSpPr/>
      </dsp:nvSpPr>
      <dsp:spPr>
        <a:xfrm>
          <a:off x="0" y="2448267"/>
          <a:ext cx="4841564" cy="13805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2"/>
              </a:solidFill>
            </a:rPr>
            <a:t>Безусловно, взаимодействуя с родителями, необходимо учиться предвидеть конфликтные ситуации. Но если конфликт все-таки произошел, то реагировать на поступки родителей нужно так, чтобы не усугублять ситуацию, а попытаться прийти к </a:t>
          </a:r>
          <a:r>
            <a:rPr lang="ru-RU" sz="1600" b="1" kern="1200" dirty="0" smtClean="0">
              <a:solidFill>
                <a:schemeClr val="tx2"/>
              </a:solidFill>
            </a:rPr>
            <a:t>конструктивному решению.</a:t>
          </a:r>
          <a:endParaRPr lang="ru-RU" sz="1600" b="1" kern="1200" dirty="0">
            <a:solidFill>
              <a:schemeClr val="tx2"/>
            </a:solidFill>
          </a:endParaRPr>
        </a:p>
      </dsp:txBody>
      <dsp:txXfrm>
        <a:off x="0" y="2448267"/>
        <a:ext cx="4841564" cy="13805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771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39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3087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5062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24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703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394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6666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8253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1966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014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41EA0-18AB-4FC2-B43D-0EB59C7967DE}" type="datetimeFigureOut">
              <a:rPr lang="ru-RU" smtClean="0"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DB1967-5D76-4CF9-92F4-ACE7269AACD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907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41960" y="2348880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sz="3200" b="1" dirty="0">
                <a:solidFill>
                  <a:schemeClr val="tx2">
                    <a:lumMod val="75000"/>
                  </a:schemeClr>
                </a:solidFill>
              </a:rPr>
              <a:t>Конфликты. Как вести себя в конфликтных ситуациях в общении с родителями»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75656" y="260648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Государственное бюджетное общеобразовательное учреждение Самарской области средняя общеобразовательная школа № 9 г.о. Чапаевск </a:t>
            </a:r>
          </a:p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Самарской области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364246" y="6093296"/>
            <a:ext cx="5277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</a:rPr>
              <a:t>©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20072" y="4941481"/>
            <a:ext cx="34080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 руководитель Марухина И.Н.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0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731311"/>
            <a:ext cx="583264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chemeClr val="tx2"/>
                </a:solidFill>
              </a:rPr>
              <a:t>«Хорошо, когда художник знает, что такое конфликт и стресс. Это богатый источник идей. Но я убежден, что творить в состоянии стресса невозможно. Стресс подавляет творчество</a:t>
            </a:r>
            <a:r>
              <a:rPr lang="ru-RU" sz="2400" dirty="0" smtClean="0">
                <a:solidFill>
                  <a:schemeClr val="tx2"/>
                </a:solidFill>
              </a:rPr>
              <a:t>».</a:t>
            </a:r>
          </a:p>
          <a:p>
            <a:pPr algn="just"/>
            <a:r>
              <a:rPr lang="ru-RU" sz="2400" dirty="0" smtClean="0">
                <a:solidFill>
                  <a:schemeClr val="tx2"/>
                </a:solidFill>
              </a:rPr>
              <a:t>                                                       Дэвид Линч </a:t>
            </a:r>
          </a:p>
          <a:p>
            <a:pPr algn="r"/>
            <a:r>
              <a:rPr lang="ru-RU" sz="2000" dirty="0" smtClean="0">
                <a:solidFill>
                  <a:schemeClr val="tx2"/>
                </a:solidFill>
              </a:rPr>
              <a:t> 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1187624" y="548680"/>
            <a:ext cx="6120680" cy="2448272"/>
          </a:xfrm>
          <a:prstGeom prst="flowChartAlternateProcess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19" y="3212976"/>
            <a:ext cx="4608296" cy="3073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86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0920" y="188640"/>
            <a:ext cx="39471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Причины </a:t>
            </a:r>
            <a:r>
              <a:rPr lang="ru-RU" sz="3200" b="1" dirty="0">
                <a:solidFill>
                  <a:schemeClr val="tx2"/>
                </a:solidFill>
              </a:rPr>
              <a:t>конфликта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773415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Говоря о конфликтах в педагогической практике, важно понимать причины их возникновения.</a:t>
            </a: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606026698"/>
              </p:ext>
            </p:extLst>
          </p:nvPr>
        </p:nvGraphicFramePr>
        <p:xfrm>
          <a:off x="971600" y="1628800"/>
          <a:ext cx="7272808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312" y="4669436"/>
            <a:ext cx="1650489" cy="1988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816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8640"/>
            <a:ext cx="676875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Пять </a:t>
            </a:r>
            <a:r>
              <a:rPr lang="ru-RU" sz="3200" b="1" dirty="0">
                <a:solidFill>
                  <a:schemeClr val="tx2"/>
                </a:solidFill>
              </a:rPr>
              <a:t>способов выхода из конфликтной ситуации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25622898"/>
              </p:ext>
            </p:extLst>
          </p:nvPr>
        </p:nvGraphicFramePr>
        <p:xfrm>
          <a:off x="2123728" y="1484784"/>
          <a:ext cx="568863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3920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116632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Способы регулирования конфликтов</a:t>
            </a:r>
            <a:endParaRPr lang="ru-RU" sz="3200" b="1" dirty="0">
              <a:solidFill>
                <a:schemeClr val="tx2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262369"/>
              </p:ext>
            </p:extLst>
          </p:nvPr>
        </p:nvGraphicFramePr>
        <p:xfrm>
          <a:off x="827584" y="908720"/>
          <a:ext cx="7704856" cy="5184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6567"/>
                <a:gridCol w="1976805"/>
                <a:gridCol w="2403292"/>
                <a:gridCol w="1728192"/>
              </a:tblGrid>
              <a:tr h="5026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Стиль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Сущность стратегии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Условия эффективного применения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Недостатки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</a:tr>
              <a:tr h="1077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Соревнование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Стремление добиться 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своего </a:t>
                      </a:r>
                      <a:r>
                        <a:rPr lang="ru-RU" sz="1400" dirty="0">
                          <a:effectLst/>
                        </a:rPr>
                        <a:t>в ущерб другому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Исход очень важен. Обладание определенной властью. Необходимость срочного решения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При поражении – неудовлетворенность; при победе – чувство вины; непопулярность; испорченные отношения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</a:tr>
              <a:tr h="739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Уклонение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Уход от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ответственности 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за </a:t>
                      </a:r>
                      <a:r>
                        <a:rPr lang="ru-RU" sz="1400" dirty="0">
                          <a:effectLst/>
                        </a:rPr>
                        <a:t>решения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Исход не очень важен. Отсутствие власти. Сохранение покоя. Желание выиграть время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Переход конфликта в скрытую форму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</a:tr>
              <a:tr h="92711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Приспособление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Сглаживание разногласий за счет собственных интересов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Предмет разногласия более важен для другого. Желание сохранить мир. Правда на другой стороне. Отсутствие власти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Вы уступили. Решение откладывается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</a:tr>
              <a:tr h="861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Компромисс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Поиск решений за счет взаимных уступок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Одинаковая власть. Взаимоисключающие интересы. Нет резерва времени. Другие стили неэффективны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Получение только половины ожидаемого. Причины конфликта полностью не устранены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</a:tr>
              <a:tr h="10770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Сотрудничество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Поиск решения, удовлетворяющего всех участников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Есть время. Решение важно обеим сторонам. Четкое понимание точки зрения другого. Желание сохранить отношения.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Временные и энергетические затраты. Негарантированность успеха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43" marR="36143" marT="0" marB="0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781300" y="1600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832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3748704142"/>
              </p:ext>
            </p:extLst>
          </p:nvPr>
        </p:nvGraphicFramePr>
        <p:xfrm>
          <a:off x="1763688" y="548680"/>
          <a:ext cx="648072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653136"/>
            <a:ext cx="3553800" cy="199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8608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67744" y="188640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</a:rPr>
              <a:t>Литература</a:t>
            </a:r>
            <a:endParaRPr lang="ru-RU" sz="3200" b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74322" y="1988840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Гришина Н.В. Психология конфликта. – СПб. 2016.</a:t>
            </a:r>
          </a:p>
          <a:p>
            <a:endParaRPr lang="ru-RU" dirty="0" smtClean="0"/>
          </a:p>
          <a:p>
            <a:r>
              <a:rPr lang="ru-RU" dirty="0" smtClean="0"/>
              <a:t>Петрушина С.А. Конфликты. Как вести себя в конфликтных ситуациях. Ж. «Дошкольная педагогика» №9. 2015.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665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419</Words>
  <Application>Microsoft Office PowerPoint</Application>
  <PresentationFormat>Экран (4:3)</PresentationFormat>
  <Paragraphs>56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Куделина Ю.Ю.</dc:creator>
  <cp:lastModifiedBy>Ирина</cp:lastModifiedBy>
  <cp:revision>16</cp:revision>
  <dcterms:created xsi:type="dcterms:W3CDTF">2019-12-17T11:34:11Z</dcterms:created>
  <dcterms:modified xsi:type="dcterms:W3CDTF">2019-12-20T10:22:57Z</dcterms:modified>
</cp:coreProperties>
</file>