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277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782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10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19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0404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851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461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402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55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008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0839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9929A-850E-4EA7-9D61-DAA8EB4B0571}" type="datetimeFigureOut">
              <a:rPr lang="ru-RU" smtClean="0"/>
              <a:t>пт 20.12.19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5B4FC8-2461-49C4-9CCD-53F6FEA3D0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359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0677" y="101373"/>
            <a:ext cx="12192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01261" y="1776047"/>
            <a:ext cx="865163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Monotype Corsiva" panose="03010101010201010101" pitchFamily="66" charset="0"/>
              </a:rPr>
              <a:t>Национальности города Сарапула</a:t>
            </a:r>
            <a:endParaRPr lang="ru-RU" sz="5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735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115" y="870438"/>
            <a:ext cx="6172200" cy="4114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62141" y="2206868"/>
            <a:ext cx="6029859" cy="401588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75138" y="290146"/>
            <a:ext cx="6295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Татарский праздник – Сабантуй 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39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604"/>
            <a:ext cx="12192000" cy="686160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718" y="852854"/>
            <a:ext cx="6168919" cy="4114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1826" y="2092569"/>
            <a:ext cx="6170174" cy="411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5314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546" y="0"/>
            <a:ext cx="12253546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3509" y="879229"/>
            <a:ext cx="3764250" cy="53017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4478" y="866038"/>
            <a:ext cx="2226521" cy="53012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9953" y="298939"/>
            <a:ext cx="69810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Удмуртский национальный костюм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3237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71500" y="307731"/>
            <a:ext cx="77284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Удмуртские праздники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693" y="1075226"/>
            <a:ext cx="5657540" cy="37693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82868" y="2397017"/>
            <a:ext cx="5803119" cy="3634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772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732" y="958362"/>
            <a:ext cx="6021466" cy="40092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6144" y="2463165"/>
            <a:ext cx="5611910" cy="374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92702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180492" y="896815"/>
            <a:ext cx="7438293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</a:t>
            </a: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целые народы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Словно дружная семья,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под чистым небосводом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Будем жить всегда, друзья!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Вспыхнет радуга-подруга –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общий встанем хоровод.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прожить нам друг без друга,</a:t>
            </a:r>
            <a:endParaRPr lang="ru-RU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Очень дружный мы народ!</a:t>
            </a:r>
            <a:endParaRPr lang="ru-RU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75034" y="198609"/>
            <a:ext cx="68492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3200" b="1" dirty="0">
                <a:solidFill>
                  <a:srgbClr val="000000"/>
                </a:solidFill>
                <a:latin typeface="Monotype Corsiva" panose="03010101010201010101" pitchFamily="66" charset="0"/>
                <a:ea typeface="Times New Roman" panose="02020603050405020304" pitchFamily="18" charset="0"/>
              </a:rPr>
              <a:t>Радуга дружбы</a:t>
            </a:r>
            <a:endParaRPr lang="ru-RU" sz="3200" dirty="0">
              <a:solidFill>
                <a:prstClr val="black"/>
              </a:solidFill>
              <a:latin typeface="Monotype Corsiva" panose="03010101010201010101" pitchFamily="66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847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20109" y="533686"/>
            <a:ext cx="6770077" cy="51744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Купеческий </a:t>
            </a: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город,</a:t>
            </a:r>
            <a:endParaRPr lang="ru-RU" sz="3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Дома – терема.</a:t>
            </a:r>
            <a:endParaRPr lang="ru-RU" sz="3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Зелёные улицы,</a:t>
            </a:r>
            <a:endParaRPr lang="ru-RU" sz="3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Кама – река.</a:t>
            </a:r>
            <a:endParaRPr lang="ru-RU" sz="3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 горки на горку,</a:t>
            </a:r>
            <a:endParaRPr lang="ru-RU" sz="3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Дорога бежит,</a:t>
            </a:r>
            <a:endParaRPr lang="ru-RU" sz="3200" i="1" dirty="0" smtClean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звон колокольный в округе </a:t>
            </a:r>
            <a:r>
              <a:rPr lang="ru-RU" sz="3200" b="1" i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звучит</a:t>
            </a:r>
            <a:endParaRPr lang="ru-RU" sz="1600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1593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143" y="870438"/>
            <a:ext cx="5887456" cy="35784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769" y="1468315"/>
            <a:ext cx="5458421" cy="470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360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5584"/>
            <a:ext cx="12191999" cy="688358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6386" y="833098"/>
            <a:ext cx="8176844" cy="537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2094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6531" y="1042255"/>
            <a:ext cx="3666390" cy="54995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2921" y="1042255"/>
            <a:ext cx="4190403" cy="54899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60837" y="259500"/>
            <a:ext cx="7737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Monotype Corsiva" panose="03010101010201010101" pitchFamily="66" charset="0"/>
              </a:rPr>
              <a:t>Национальный русский костюм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57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2001" cy="6858000"/>
          </a:xfrm>
        </p:spPr>
      </p:pic>
      <p:sp>
        <p:nvSpPr>
          <p:cNvPr id="5" name="TextBox 4"/>
          <p:cNvSpPr txBox="1"/>
          <p:nvPr/>
        </p:nvSpPr>
        <p:spPr>
          <a:xfrm>
            <a:off x="993530" y="272562"/>
            <a:ext cx="7895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Русские народные праздники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215" y="998660"/>
            <a:ext cx="6117727" cy="40745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8960" y="3901343"/>
            <a:ext cx="6311046" cy="2064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012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1809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762" y="865494"/>
            <a:ext cx="5705429" cy="39614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69894" y="3596054"/>
            <a:ext cx="6575019" cy="262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388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54" y="879230"/>
            <a:ext cx="5499590" cy="36663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29059" y="2066193"/>
            <a:ext cx="6238626" cy="4161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280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1721" y="870439"/>
            <a:ext cx="3869132" cy="53816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30822" y="264489"/>
            <a:ext cx="7596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Monotype Corsiva" panose="03010101010201010101" pitchFamily="66" charset="0"/>
              </a:rPr>
              <a:t>Татарский национальный костюм</a:t>
            </a:r>
            <a:endParaRPr lang="ru-RU" sz="36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5284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</TotalTime>
  <Words>89</Words>
  <Application>Microsoft Office PowerPoint</Application>
  <PresentationFormat>Широкоэкранный</PresentationFormat>
  <Paragraphs>23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Calibri Light</vt:lpstr>
      <vt:lpstr>Monotype Corsiva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15</cp:revision>
  <dcterms:created xsi:type="dcterms:W3CDTF">2019-10-31T05:07:08Z</dcterms:created>
  <dcterms:modified xsi:type="dcterms:W3CDTF">2019-12-20T16:04:14Z</dcterms:modified>
</cp:coreProperties>
</file>