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85" r:id="rId2"/>
    <p:sldId id="286" r:id="rId3"/>
    <p:sldId id="295" r:id="rId4"/>
    <p:sldId id="287" r:id="rId5"/>
    <p:sldId id="261" r:id="rId6"/>
    <p:sldId id="293" r:id="rId7"/>
    <p:sldId id="296" r:id="rId8"/>
    <p:sldId id="297" r:id="rId9"/>
    <p:sldId id="298" r:id="rId10"/>
    <p:sldId id="265" r:id="rId11"/>
    <p:sldId id="262" r:id="rId12"/>
    <p:sldId id="294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65" autoAdjust="0"/>
  </p:normalViewPr>
  <p:slideViewPr>
    <p:cSldViewPr>
      <p:cViewPr>
        <p:scale>
          <a:sx n="77" d="100"/>
          <a:sy n="77" d="100"/>
        </p:scale>
        <p:origin x="-942" y="-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2"/>
          <p:cNvSpPr/>
          <p:nvPr/>
        </p:nvSpPr>
        <p:spPr>
          <a:xfrm flipV="1">
            <a:off x="5410200" y="3810000"/>
            <a:ext cx="3733800" cy="904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23"/>
          <p:cNvSpPr/>
          <p:nvPr/>
        </p:nvSpPr>
        <p:spPr>
          <a:xfrm flipV="1">
            <a:off x="5410200" y="3897313"/>
            <a:ext cx="3733800" cy="19208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24"/>
          <p:cNvSpPr/>
          <p:nvPr/>
        </p:nvSpPr>
        <p:spPr>
          <a:xfrm flipV="1">
            <a:off x="5410200" y="4114800"/>
            <a:ext cx="3733800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25"/>
          <p:cNvSpPr/>
          <p:nvPr/>
        </p:nvSpPr>
        <p:spPr>
          <a:xfrm flipV="1">
            <a:off x="5410200" y="4164013"/>
            <a:ext cx="1965325" cy="19050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26"/>
          <p:cNvSpPr/>
          <p:nvPr/>
        </p:nvSpPr>
        <p:spPr>
          <a:xfrm flipV="1">
            <a:off x="5410200" y="4198938"/>
            <a:ext cx="1965325" cy="9525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1" name="Скругленный прямоугольник 29"/>
          <p:cNvSpPr/>
          <p:nvPr/>
        </p:nvSpPr>
        <p:spPr bwMode="white">
          <a:xfrm>
            <a:off x="5410200" y="3962400"/>
            <a:ext cx="3063875" cy="2698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12" name="Скругленный прямоугольник 30"/>
          <p:cNvSpPr/>
          <p:nvPr/>
        </p:nvSpPr>
        <p:spPr bwMode="white">
          <a:xfrm>
            <a:off x="7377113" y="4060825"/>
            <a:ext cx="1600200" cy="36513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6"/>
          <p:cNvSpPr/>
          <p:nvPr/>
        </p:nvSpPr>
        <p:spPr>
          <a:xfrm>
            <a:off x="0" y="3649663"/>
            <a:ext cx="9144000" cy="2444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9"/>
          <p:cNvSpPr/>
          <p:nvPr/>
        </p:nvSpPr>
        <p:spPr>
          <a:xfrm>
            <a:off x="0" y="3675063"/>
            <a:ext cx="9144000" cy="1412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0"/>
          <p:cNvSpPr/>
          <p:nvPr/>
        </p:nvSpPr>
        <p:spPr>
          <a:xfrm flipV="1">
            <a:off x="6413500" y="3643313"/>
            <a:ext cx="2730500" cy="24765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" name="Прямоугольник 18"/>
          <p:cNvSpPr/>
          <p:nvPr/>
        </p:nvSpPr>
        <p:spPr>
          <a:xfrm>
            <a:off x="0" y="0"/>
            <a:ext cx="9144000" cy="37020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7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875"/>
            <a:ext cx="960438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23345-AB33-4670-9350-ABBEBC9C0B19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8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588"/>
            <a:ext cx="747712" cy="365125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CF8C6E2-95A8-460D-8555-9C503196E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A27350-735C-46EB-8BA3-93691D66911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C9025-D1B2-4F54-8C65-A7D342752E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47C64-945D-45FE-B442-86EFB1ECEFD5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35E9F-FC23-4430-A8B1-6FA76B719E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6EF5B-9EFF-41BC-B287-C9B6313D31E2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8B8D-A0CF-47E4-BBF9-33BF0B683D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E9856-5536-455D-9E87-8549DC07835B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63B52-3AFD-477C-9D3F-B81ECA1F35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EB449-8E07-4CE6-89A0-711007E0D43C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48A28E-B2DC-441E-91C0-768A90762B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/>
          <a:lstStyle>
            <a:lvl1pPr>
              <a:defRPr sz="4000" b="0" i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C815C5-2609-4C76-80FF-63082058A4F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6FCE5B0-A03F-4699-BDC0-592918A32B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363" y="612775"/>
            <a:ext cx="957262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050D6-DD17-4720-B264-9B6DA12A87E1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9D67B-B93F-499D-9FB8-3BAB599F0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FE4B2B-95F9-42F1-ABC7-37800FF13A96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641C9-57A8-42D2-8021-5158AED0FF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8AB811-C162-4B99-BF71-9932274132CA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FFE4-96B9-4A7B-BBBA-7F4063D402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2014B1-9134-4141-BE81-B69C1FD9D79E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F7200-5C1B-45D0-8B63-D799A15E27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0" y="366713"/>
            <a:ext cx="9144000" cy="8413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0"/>
            <a:ext cx="9144000" cy="31115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7975"/>
            <a:ext cx="9144000" cy="920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200" y="360363"/>
            <a:ext cx="3733800" cy="904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39738"/>
            <a:ext cx="3733800" cy="18097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025" y="496888"/>
            <a:ext cx="3063875" cy="28575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938" y="588963"/>
            <a:ext cx="1600200" cy="3651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5263" y="-1588"/>
            <a:ext cx="57150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3988" y="-1588"/>
            <a:ext cx="28575" cy="620713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4938" y="-1588"/>
            <a:ext cx="9525" cy="620713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725" y="-1588"/>
            <a:ext cx="26988" cy="620713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400" y="0"/>
            <a:ext cx="55563" cy="5857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4125" y="0"/>
            <a:ext cx="7938" cy="5857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39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143000"/>
            <a:ext cx="8229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40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2249488"/>
            <a:ext cx="822960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8" y="612775"/>
            <a:ext cx="957262" cy="457200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51BE2A-A5AA-47DE-9071-05F7C887244B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775"/>
            <a:ext cx="1325563" cy="457200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800">
                <a:solidFill>
                  <a:schemeClr val="accent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038" y="1588"/>
            <a:ext cx="762000" cy="366712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8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AB73194-87B9-4EBD-AFD1-4EB16AE8B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8" r:id="rId2"/>
    <p:sldLayoutId id="2147483809" r:id="rId3"/>
    <p:sldLayoutId id="2147483810" r:id="rId4"/>
    <p:sldLayoutId id="2147483817" r:id="rId5"/>
    <p:sldLayoutId id="2147483818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65125" indent="-255588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7225" indent="-246063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Font typeface="Georgia" pitchFamily="18" charset="0"/>
        <a:buChar char="▫"/>
        <a:defRPr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2338" indent="-21907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13" indent="-200025" algn="l" rtl="0" eaLnBrk="0" fontAlgn="base" hangingPunct="0">
        <a:spcBef>
          <a:spcPts val="300"/>
        </a:spcBef>
        <a:spcAft>
          <a:spcPct val="0"/>
        </a:spcAft>
        <a:buClr>
          <a:schemeClr val="accent1"/>
        </a:buClr>
        <a:buFont typeface="Wingdings 2" pitchFamily="18" charset="2"/>
        <a:buChar char=""/>
        <a:defRPr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ts val="300"/>
        </a:spcBef>
        <a:spcAft>
          <a:spcPct val="0"/>
        </a:spcAft>
        <a:buClr>
          <a:srgbClr val="A04DA3"/>
        </a:buClr>
        <a:buFont typeface="Georgia" pitchFamily="18" charset="0"/>
        <a:buChar char="▫"/>
        <a:defRPr sz="2000" kern="1200">
          <a:solidFill>
            <a:srgbClr val="A04DA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900113" y="1268413"/>
            <a:ext cx="7702550" cy="1470025"/>
          </a:xfrm>
        </p:spPr>
        <p:txBody>
          <a:bodyPr/>
          <a:lstStyle/>
          <a:p>
            <a:pPr eaLnBrk="1" hangingPunct="1"/>
            <a:r>
              <a:rPr lang="ru-RU" b="1" i="1" smtClean="0">
                <a:latin typeface="Times New Roman" pitchFamily="18" charset="0"/>
              </a:rPr>
              <a:t>      Откуда сахар пришел?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613" y="4292600"/>
            <a:ext cx="4953000" cy="1752600"/>
          </a:xfrm>
        </p:spPr>
        <p:txBody>
          <a:bodyPr/>
          <a:lstStyle/>
          <a:p>
            <a:pPr marL="63500" algn="ctr" eaLnBrk="1" hangingPunct="1"/>
            <a:r>
              <a:rPr lang="ru-RU" sz="2800" dirty="0" smtClean="0"/>
              <a:t>Автор:</a:t>
            </a:r>
          </a:p>
          <a:p>
            <a:pPr marL="63500" algn="ctr" eaLnBrk="1" hangingPunct="1"/>
            <a:r>
              <a:rPr lang="ru-RU" sz="2800" dirty="0" smtClean="0"/>
              <a:t>Воспитатель</a:t>
            </a:r>
            <a:r>
              <a:rPr lang="ru-RU" sz="2800" dirty="0" smtClean="0">
                <a:latin typeface="Arial" charset="0"/>
              </a:rPr>
              <a:t> Телюкова Марина Олеговна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F:\сахзавод\! Фото завода !\для проекта\09 стрежк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052736"/>
            <a:ext cx="7022554" cy="4645524"/>
          </a:xfrm>
          <a:effectLst>
            <a:softEdge rad="112500"/>
          </a:effectLst>
        </p:spPr>
      </p:pic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1187450" y="1484313"/>
            <a:ext cx="56896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8435" name="Text Box 7"/>
          <p:cNvSpPr txBox="1">
            <a:spLocks noChangeArrowheads="1"/>
          </p:cNvSpPr>
          <p:nvPr/>
        </p:nvSpPr>
        <p:spPr bwMode="auto">
          <a:xfrm>
            <a:off x="926070" y="5799138"/>
            <a:ext cx="7416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На заводе ее моют несколько раз, режут на мелкие кусочки (мелкую стружку)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8353425" cy="1057275"/>
          </a:xfrm>
        </p:spPr>
        <p:txBody>
          <a:bodyPr/>
          <a:lstStyle/>
          <a:p>
            <a:pPr algn="ctr" eaLnBrk="1" hangingPunct="1"/>
            <a:r>
              <a:rPr lang="ru-RU" sz="1800" dirty="0" smtClean="0"/>
              <a:t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a:t>
            </a:r>
          </a:p>
        </p:txBody>
      </p:sp>
      <p:pic>
        <p:nvPicPr>
          <p:cNvPr id="6147" name="Picture 3" descr="F:\сахзавод\! Фото завода !\для проекта\10 аппараты варки сахар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1916832"/>
            <a:ext cx="4246955" cy="3185216"/>
          </a:xfrm>
          <a:effectLst>
            <a:softEdge rad="112500"/>
          </a:effectLst>
        </p:spPr>
      </p:pic>
      <p:pic>
        <p:nvPicPr>
          <p:cNvPr id="7" name="Picture 2" descr="F:\сахзавод\! Фото завода !\для проекта\11 сахар на ленте идет в упаковку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83968" y="3284984"/>
            <a:ext cx="4362464" cy="3146053"/>
          </a:xfrm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066800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НИКОЛАЙ\Pictures\sahar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4038600" cy="2690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НИКОЛАЙ\Pictures\bcd23d34f133704829dab45a6ad50b5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2924944"/>
            <a:ext cx="4104456" cy="3437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181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7"/>
          <p:cNvSpPr>
            <a:spLocks noChangeArrowheads="1" noChangeShapeType="1" noTextEdit="1"/>
          </p:cNvSpPr>
          <p:nvPr/>
        </p:nvSpPr>
        <p:spPr bwMode="auto">
          <a:xfrm>
            <a:off x="1835150" y="404813"/>
            <a:ext cx="5400675" cy="8921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Путешествие сахарка</a:t>
            </a:r>
          </a:p>
        </p:txBody>
      </p:sp>
      <p:pic>
        <p:nvPicPr>
          <p:cNvPr id="14340" name="Picture 12" descr="svekla_semena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0032" y="3573016"/>
            <a:ext cx="4032448" cy="311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НИКОЛАЙ\Pictures\show_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79334"/>
            <a:ext cx="5112568" cy="3395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ИКОЛАЙ\Pictures\Monopill-S_149147c64308012f2df035c546a198a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980728"/>
            <a:ext cx="864449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675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ОЛАЙ\Pictures\Latifundistcom_SESVanderHave_0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4342387" cy="2896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НИКОЛАЙ\Pictures\222047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836712"/>
            <a:ext cx="4133660" cy="260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ИКОЛАЙ\Pictures\sh-svekl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5442" y="3573016"/>
            <a:ext cx="4268651" cy="3201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8"/>
          <p:cNvSpPr txBox="1">
            <a:spLocks noChangeArrowheads="1"/>
          </p:cNvSpPr>
          <p:nvPr/>
        </p:nvSpPr>
        <p:spPr bwMode="auto">
          <a:xfrm>
            <a:off x="1115616" y="692696"/>
            <a:ext cx="69135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/>
              <a:t>Уборка сахарной свеклы</a:t>
            </a:r>
            <a:endParaRPr lang="ru-RU" sz="2400" b="1" dirty="0"/>
          </a:p>
        </p:txBody>
      </p:sp>
      <p:pic>
        <p:nvPicPr>
          <p:cNvPr id="3074" name="Picture 2" descr="C:\Users\НИКОЛАЙ\Pictures\ubork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735" y="1268760"/>
            <a:ext cx="7620000" cy="504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32048"/>
          </a:xfrm>
        </p:spPr>
        <p:txBody>
          <a:bodyPr/>
          <a:lstStyle/>
          <a:p>
            <a:r>
              <a:rPr lang="ru-RU" sz="1400" dirty="0" smtClean="0"/>
              <a:t>.</a:t>
            </a:r>
            <a:endParaRPr lang="ru-RU" sz="1400" dirty="0"/>
          </a:p>
        </p:txBody>
      </p:sp>
      <p:pic>
        <p:nvPicPr>
          <p:cNvPr id="4098" name="Picture 2" descr="C:\Users\НИКОЛАЙ\Pictures\se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33184"/>
            <a:ext cx="8064896" cy="508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901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720080"/>
          </a:xfrm>
        </p:spPr>
        <p:txBody>
          <a:bodyPr/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Сахарная свекла на заводе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НИКОЛАЙ\Pictures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556792"/>
            <a:ext cx="7620053" cy="5076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9720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040778" cy="5364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7270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ОЛАЙ\Pictures\9(30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02" y="980728"/>
            <a:ext cx="3545894" cy="532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НИКОЛАЙ\Pictures\suga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7" y="2067042"/>
            <a:ext cx="5066323" cy="3149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167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412</TotalTime>
  <Words>77</Words>
  <Application>Microsoft Office PowerPoint</Application>
  <PresentationFormat>Экран (4:3)</PresentationFormat>
  <Paragraphs>10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      Откуда сахар пришел?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Сахарная свекла на заводе</vt:lpstr>
      <vt:lpstr>Презентация PowerPoint</vt:lpstr>
      <vt:lpstr>Презентация PowerPoint</vt:lpstr>
      <vt:lpstr>Презентация PowerPoint</vt:lpstr>
      <vt:lpstr>И варят в больших чанах, с добавлением воды. Вначале получатся патока (сладкая жидкость), а  потом ее нагревают, вода испаряется и остаются кристаллы сахара, этот сахар отбеливают и получается настоящий сахар.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ОБРАЗОВАТЕЛЬНОЕ УЧРЕЖДЕНИЕ № 12</dc:title>
  <dc:creator>1</dc:creator>
  <cp:lastModifiedBy>НИКОЛАЙ</cp:lastModifiedBy>
  <cp:revision>72</cp:revision>
  <dcterms:created xsi:type="dcterms:W3CDTF">2014-02-01T18:21:22Z</dcterms:created>
  <dcterms:modified xsi:type="dcterms:W3CDTF">2019-12-20T19:50:20Z</dcterms:modified>
</cp:coreProperties>
</file>